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1" r:id="rId1"/>
  </p:sldMasterIdLst>
  <p:notesMasterIdLst>
    <p:notesMasterId r:id="rId22"/>
  </p:notesMasterIdLst>
  <p:sldIdLst>
    <p:sldId id="257" r:id="rId2"/>
    <p:sldId id="272" r:id="rId3"/>
    <p:sldId id="273" r:id="rId4"/>
    <p:sldId id="274" r:id="rId5"/>
    <p:sldId id="276" r:id="rId6"/>
    <p:sldId id="275" r:id="rId7"/>
    <p:sldId id="277" r:id="rId8"/>
    <p:sldId id="260" r:id="rId9"/>
    <p:sldId id="265" r:id="rId10"/>
    <p:sldId id="263" r:id="rId11"/>
    <p:sldId id="266" r:id="rId12"/>
    <p:sldId id="268" r:id="rId13"/>
    <p:sldId id="264" r:id="rId14"/>
    <p:sldId id="269" r:id="rId15"/>
    <p:sldId id="267" r:id="rId16"/>
    <p:sldId id="270" r:id="rId17"/>
    <p:sldId id="278" r:id="rId18"/>
    <p:sldId id="279" r:id="rId19"/>
    <p:sldId id="280" r:id="rId20"/>
    <p:sldId id="282" r:id="rId21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60" autoAdjust="0"/>
    <p:restoredTop sz="94761" autoAdjust="0"/>
  </p:normalViewPr>
  <p:slideViewPr>
    <p:cSldViewPr>
      <p:cViewPr>
        <p:scale>
          <a:sx n="91" d="100"/>
          <a:sy n="91" d="100"/>
        </p:scale>
        <p:origin x="-1210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2C3D8CC-1B3C-4B90-BF89-FB297EAF103B}" type="datetimeFigureOut">
              <a:rPr lang="he-IL" smtClean="0"/>
              <a:t>י"ד/תשרי/תשפ"א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04F94AF-D240-4268-BF07-7BF57211113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58240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7DA443-73C8-4C83-A0CC-4A8E53D6649E}" type="slidenum">
              <a:rPr lang="he-IL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553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7DA443-73C8-4C83-A0CC-4A8E53D6649E}" type="slidenum">
              <a:rPr lang="he-IL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36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7DA443-73C8-4C83-A0CC-4A8E53D6649E}" type="slidenum">
              <a:rPr lang="he-IL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788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7DA443-73C8-4C83-A0CC-4A8E53D6649E}" type="slidenum">
              <a:rPr lang="he-IL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97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7DA443-73C8-4C83-A0CC-4A8E53D6649E}" type="slidenum">
              <a:rPr lang="he-IL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18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7DA443-73C8-4C83-A0CC-4A8E53D6649E}" type="slidenum">
              <a:rPr lang="he-IL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2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7DA443-73C8-4C83-A0CC-4A8E53D6649E}" type="slidenum">
              <a:rPr lang="he-IL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48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7DA443-73C8-4C83-A0CC-4A8E53D6649E}" type="slidenum">
              <a:rPr lang="he-IL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478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7DA443-73C8-4C83-A0CC-4A8E53D6649E}" type="slidenum">
              <a:rPr lang="he-IL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5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7DA443-73C8-4C83-A0CC-4A8E53D6649E}" type="slidenum">
              <a:rPr lang="he-IL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62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7DA443-73C8-4C83-A0CC-4A8E53D6649E}" type="slidenum">
              <a:rPr lang="he-IL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60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57DA443-73C8-4C83-A0CC-4A8E53D6649E}" type="slidenum">
              <a:rPr lang="he-IL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1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ransition>
    <p:wheel/>
  </p:transition>
  <p:timing>
    <p:tnLst>
      <p:par>
        <p:cTn id="1" dur="indefinite" restart="never" nodeType="tmRoot"/>
      </p:par>
    </p:tnLst>
  </p:timing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www.hh11hh.com/vb/t21309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XVpzn9Shq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0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827584" y="476672"/>
            <a:ext cx="77724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ar-SA" sz="2800" b="1" dirty="0" smtClean="0"/>
              <a:t>مدرسة الغزالي الابتدائية على اسم الشيخ أحمد </a:t>
            </a:r>
            <a:r>
              <a:rPr lang="ar-SA" sz="2800" b="1" dirty="0" err="1" smtClean="0"/>
              <a:t>الطوري</a:t>
            </a:r>
            <a:endParaRPr lang="en-US" sz="2800" b="1" dirty="0" smtClean="0"/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1691680" y="1844824"/>
            <a:ext cx="6400800" cy="1752600"/>
          </a:xfrm>
        </p:spPr>
        <p:txBody>
          <a:bodyPr>
            <a:normAutofit fontScale="25000" lnSpcReduction="20000"/>
          </a:bodyPr>
          <a:lstStyle/>
          <a:p>
            <a:pPr eaLnBrk="1" hangingPunct="1"/>
            <a:r>
              <a:rPr lang="ar-SA" sz="28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فصل الخريف </a:t>
            </a:r>
          </a:p>
          <a:p>
            <a:pPr eaLnBrk="1" hangingPunct="1"/>
            <a:r>
              <a:rPr lang="ar-SA" sz="7200" b="1" dirty="0" smtClean="0">
                <a:solidFill>
                  <a:schemeClr val="accent6">
                    <a:lumMod val="50000"/>
                  </a:schemeClr>
                </a:solidFill>
              </a:rPr>
              <a:t>مهمة للتعبير</a:t>
            </a:r>
          </a:p>
          <a:p>
            <a:pPr eaLnBrk="1" hangingPunct="1"/>
            <a:endParaRPr lang="ar-SA" sz="7200" b="1" dirty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/>
            <a:endParaRPr lang="ar-SA" sz="7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/>
            <a:endParaRPr lang="ar-SA" sz="7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/>
            <a:endParaRPr lang="ar-SA" sz="5400" dirty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/>
            <a:endParaRPr lang="ar-SA" sz="5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eaLnBrk="1" hangingPunct="1"/>
            <a:endParaRPr lang="ar-SA" sz="5400" dirty="0">
              <a:solidFill>
                <a:schemeClr val="accent6">
                  <a:lumMod val="50000"/>
                </a:schemeClr>
              </a:solidFill>
            </a:endParaRPr>
          </a:p>
          <a:p>
            <a:pPr algn="r" eaLnBrk="1" hangingPunct="1"/>
            <a:r>
              <a:rPr lang="ar-SA" sz="9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اعداد المعلمة: بدر زيادنه </a:t>
            </a:r>
            <a:endParaRPr lang="en-US" sz="96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3" name="Picture 5" descr="C:\Users\user\Pictures\B6Tsy8kAU3A2Me7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" y="3356992"/>
            <a:ext cx="4780292" cy="350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يَ</a:t>
            </a:r>
            <a:r>
              <a:rPr lang="ar-L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ْ</a:t>
            </a:r>
            <a:r>
              <a:rPr lang="ar-L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ُ</a:t>
            </a:r>
            <a:r>
              <a:rPr lang="ar-L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</a:t>
            </a:r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ُ</a:t>
            </a:r>
            <a:r>
              <a:rPr lang="ar-L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الط</a:t>
            </a:r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َّ</a:t>
            </a:r>
            <a:r>
              <a:rPr lang="ar-L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قس</a:t>
            </a:r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ُ</a:t>
            </a:r>
            <a:r>
              <a:rPr lang="ar-L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بار</a:t>
            </a:r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ِ</a:t>
            </a:r>
            <a:r>
              <a:rPr lang="ar-L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داً</a:t>
            </a:r>
            <a:r>
              <a:rPr lang="ar-L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في الليل</a:t>
            </a:r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ِ </a:t>
            </a:r>
            <a:endParaRPr lang="en-US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9" name="Picture 7" descr="co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57338"/>
            <a:ext cx="6048375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683" y="476672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ar-L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ُ</a:t>
            </a:r>
            <a:r>
              <a:rPr lang="ar-L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هاج</a:t>
            </a:r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ِ</a:t>
            </a:r>
            <a:r>
              <a:rPr lang="ar-L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</a:t>
            </a:r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ُ</a:t>
            </a:r>
            <a:r>
              <a:rPr lang="ar-L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الط</a:t>
            </a:r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ُّ</a:t>
            </a:r>
            <a:r>
              <a:rPr lang="ar-L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يور</a:t>
            </a:r>
            <a:r>
              <a:rPr lang="ar-S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ُ</a:t>
            </a:r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مِنَ الشَّمالِ  إِلى الجَنوبِ بَحْثًا </a:t>
            </a:r>
            <a:r>
              <a:rPr lang="ar-L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</a:t>
            </a:r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L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</a:t>
            </a:r>
            <a:r>
              <a:rPr lang="ar-S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ْ</a:t>
            </a:r>
            <a:r>
              <a:rPr lang="ar-L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</a:t>
            </a:r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L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كان</a:t>
            </a:r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ٍ</a:t>
            </a:r>
            <a:r>
              <a:rPr lang="ar-L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داف</a:t>
            </a:r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ِ</a:t>
            </a:r>
            <a:r>
              <a:rPr lang="ar-L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ىء</a:t>
            </a:r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ٍ</a:t>
            </a:r>
            <a:endParaRPr lang="en-US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840"/>
            <a:ext cx="714375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ar-L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L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</a:t>
            </a:r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ْ</a:t>
            </a:r>
            <a:r>
              <a:rPr lang="ar-L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</a:t>
            </a:r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ُ</a:t>
            </a:r>
            <a:r>
              <a:rPr lang="ar-L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ث</a:t>
            </a:r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ُ</a:t>
            </a:r>
            <a:r>
              <a:rPr lang="ar-L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الف</a:t>
            </a:r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L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</a:t>
            </a:r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ّ</a:t>
            </a:r>
            <a:r>
              <a:rPr lang="ar-L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اح</a:t>
            </a:r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ُ</a:t>
            </a:r>
            <a:r>
              <a:rPr lang="ar-L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L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</a:t>
            </a:r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L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</a:t>
            </a:r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ْ</a:t>
            </a:r>
            <a:r>
              <a:rPr lang="ar-L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ض</a:t>
            </a:r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 وَيَبْذُرُها قَمْحًا</a:t>
            </a:r>
            <a:endParaRPr lang="en-US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7" name="Picture 5" descr="img12740889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574800"/>
            <a:ext cx="6769100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ar-L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</a:t>
            </a:r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L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</a:t>
            </a:r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ْ</a:t>
            </a:r>
            <a:r>
              <a:rPr lang="ar-L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ياناً</a:t>
            </a:r>
            <a:r>
              <a:rPr lang="ar-L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ي</a:t>
            </a:r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L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</a:t>
            </a:r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ْ</a:t>
            </a:r>
            <a:r>
              <a:rPr lang="ar-L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</a:t>
            </a:r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ُ</a:t>
            </a:r>
            <a:r>
              <a:rPr lang="ar-L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</a:t>
            </a:r>
            <a:r>
              <a:rPr lang="ar-SA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ُ</a:t>
            </a:r>
            <a:r>
              <a:rPr lang="ar-L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الم</a:t>
            </a:r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L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</a:t>
            </a:r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L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</a:t>
            </a:r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ُ!</a:t>
            </a:r>
            <a:endParaRPr lang="en-US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5" name="Picture 6" descr="خلفيات متحركة للجوال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557338"/>
            <a:ext cx="6985000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ar-L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</a:t>
            </a:r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L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</a:t>
            </a:r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ْ</a:t>
            </a:r>
            <a:r>
              <a:rPr lang="ar-L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</a:t>
            </a:r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ُ</a:t>
            </a:r>
            <a:r>
              <a:rPr lang="ar-L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</a:t>
            </a:r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ُ</a:t>
            </a:r>
            <a:r>
              <a:rPr lang="ar-L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الن</a:t>
            </a:r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ّ</a:t>
            </a:r>
            <a:r>
              <a:rPr lang="ar-L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اس</a:t>
            </a:r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ُ ثِمارَ</a:t>
            </a:r>
            <a:r>
              <a:rPr lang="ar-L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الز</a:t>
            </a:r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َّ</a:t>
            </a:r>
            <a:r>
              <a:rPr lang="ar-L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يتون</a:t>
            </a:r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ِ المُبارَكَةِ</a:t>
            </a:r>
            <a:endParaRPr lang="en-US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6"/>
            <a:ext cx="6848475" cy="4285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476672"/>
            <a:ext cx="6491064" cy="1143000"/>
          </a:xfrm>
        </p:spPr>
        <p:txBody>
          <a:bodyPr>
            <a:noAutofit/>
          </a:bodyPr>
          <a:lstStyle/>
          <a:p>
            <a:pPr eaLnBrk="1" hangingPunct="1"/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تَبْدَأُ الحَلَزوناتِ بِالخُروجِ في الحَقْلِ</a:t>
            </a:r>
            <a:endParaRPr lang="en-US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88840"/>
            <a:ext cx="6594989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2068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يُصْبِحُ النَّهارُ قَصيرًا وَالليلُ طَويلاً</a:t>
            </a:r>
            <a:endParaRPr lang="en-US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04864"/>
            <a:ext cx="4498826" cy="449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3779837" cy="544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130771" y="1772816"/>
            <a:ext cx="5061000" cy="2822492"/>
          </a:xfrm>
        </p:spPr>
        <p:txBody>
          <a:bodyPr>
            <a:noAutofit/>
          </a:bodyPr>
          <a:lstStyle/>
          <a:p>
            <a:pPr eaLnBrk="1" hangingPunct="1"/>
            <a:r>
              <a:rPr lang="ar-LB" sz="7200" b="1" dirty="0" smtClean="0"/>
              <a:t>هذ</a:t>
            </a:r>
            <a:r>
              <a:rPr lang="ar-SA" sz="7200" b="1" dirty="0" smtClean="0"/>
              <a:t>ِ</a:t>
            </a:r>
            <a:r>
              <a:rPr lang="ar-LB" sz="7200" b="1" dirty="0" smtClean="0"/>
              <a:t>ه</a:t>
            </a:r>
            <a:r>
              <a:rPr lang="ar-SA" sz="7200" b="1" dirty="0" smtClean="0"/>
              <a:t>ِ</a:t>
            </a:r>
            <a:r>
              <a:rPr lang="he-IL" sz="7200" b="1" dirty="0" smtClean="0"/>
              <a:t> </a:t>
            </a:r>
            <a:r>
              <a:rPr lang="ar-LB" sz="7200" b="1" dirty="0" smtClean="0"/>
              <a:t>ك</a:t>
            </a:r>
            <a:r>
              <a:rPr lang="ar-SA" sz="7200" b="1" dirty="0" smtClean="0"/>
              <a:t>ُ</a:t>
            </a:r>
            <a:r>
              <a:rPr lang="ar-LB" sz="7200" b="1" dirty="0" smtClean="0"/>
              <a:t>ل</a:t>
            </a:r>
            <a:r>
              <a:rPr lang="ar-SA" sz="7200" b="1" dirty="0" smtClean="0"/>
              <a:t>ُّ</a:t>
            </a:r>
            <a:r>
              <a:rPr lang="ar-LB" sz="7200" b="1" dirty="0" smtClean="0"/>
              <a:t>ها</a:t>
            </a:r>
            <a:r>
              <a:rPr lang="ar-SA" sz="7200" b="1" dirty="0" smtClean="0"/>
              <a:t> مِنْ </a:t>
            </a:r>
            <a:r>
              <a:rPr lang="ar-LB" sz="7200" b="1" dirty="0" smtClean="0"/>
              <a:t> ظ</a:t>
            </a:r>
            <a:r>
              <a:rPr lang="ar-SA" sz="7200" b="1" dirty="0" smtClean="0"/>
              <a:t>َ</a:t>
            </a:r>
            <a:r>
              <a:rPr lang="ar-LB" sz="7200" b="1" dirty="0" smtClean="0"/>
              <a:t>واه</a:t>
            </a:r>
            <a:r>
              <a:rPr lang="ar-SA" sz="7200" b="1" dirty="0" smtClean="0"/>
              <a:t>ِ</a:t>
            </a:r>
            <a:r>
              <a:rPr lang="ar-LB" sz="7200" b="1" dirty="0" smtClean="0"/>
              <a:t>ر</a:t>
            </a:r>
            <a:r>
              <a:rPr lang="ar-SA" sz="7200" b="1" dirty="0" smtClean="0"/>
              <a:t>ِ  فَصْلِ الخَريفِ </a:t>
            </a:r>
            <a:endParaRPr lang="en-US" sz="7200" b="1" dirty="0" smtClean="0"/>
          </a:p>
        </p:txBody>
      </p:sp>
    </p:spTree>
    <p:extLst>
      <p:ext uri="{BB962C8B-B14F-4D97-AF65-F5344CB8AC3E}">
        <p14:creationId xmlns:p14="http://schemas.microsoft.com/office/powerpoint/2010/main" val="402450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70C0"/>
                </a:solidFill>
              </a:rPr>
              <a:t>مهمة (1)  للتنفيذ !</a:t>
            </a:r>
            <a:endParaRPr lang="he-IL" dirty="0">
              <a:solidFill>
                <a:srgbClr val="0070C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95536" y="1628800"/>
            <a:ext cx="843528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ar-SA" b="1" dirty="0" smtClean="0"/>
              <a:t>ضَعْ الكَلماتَ التّاليةَ في جُمَلٍ مُفيدَةٍ اعْتِمادًا عَلى ما تَعَلَّمناهُ اليومَ: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ar-SA" dirty="0" smtClean="0"/>
              <a:t>أ. تُهاجِرُ:_____________________________.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ar-SA" dirty="0" err="1" smtClean="0"/>
              <a:t>ب.الأَوْراق</a:t>
            </a:r>
            <a:r>
              <a:rPr lang="ar-SA" dirty="0" smtClean="0"/>
              <a:t>:____________________________.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ar-SA" dirty="0" err="1" smtClean="0"/>
              <a:t>ج.يَقْطُفُ</a:t>
            </a:r>
            <a:r>
              <a:rPr lang="ar-SA" dirty="0" smtClean="0"/>
              <a:t>:______________________________.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ar-SA" dirty="0" smtClean="0"/>
              <a:t>د. يَخْرُجُ:______________________________.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ar-SA" dirty="0" smtClean="0"/>
              <a:t>هـ. الرِّياح:_____________________________</a:t>
            </a:r>
          </a:p>
          <a:p>
            <a:pPr marL="0" indent="0">
              <a:lnSpc>
                <a:spcPct val="150000"/>
              </a:lnSpc>
              <a:buNone/>
            </a:pPr>
            <a:endParaRPr lang="ar-SA" dirty="0" smtClean="0"/>
          </a:p>
          <a:p>
            <a:pPr marL="0" indent="0">
              <a:buNone/>
            </a:pP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44624"/>
            <a:ext cx="309634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/>
              <a:t>انسخ في دفترك بخط واضح ومرتب!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18928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0070C0"/>
                </a:solidFill>
              </a:rPr>
              <a:t>مهمة (2) للتنفيذ !</a:t>
            </a:r>
            <a:endParaRPr lang="he-IL" dirty="0">
              <a:solidFill>
                <a:srgbClr val="0070C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95536" y="1628800"/>
            <a:ext cx="8435280" cy="4525963"/>
          </a:xfrm>
        </p:spPr>
        <p:txBody>
          <a:bodyPr/>
          <a:lstStyle/>
          <a:p>
            <a:pPr marL="0" indent="0">
              <a:buNone/>
            </a:pPr>
            <a:r>
              <a:rPr lang="ar-SA" dirty="0" smtClean="0"/>
              <a:t>أُكْتُبْ فَقَرَةً عَنْ فَصْلِ الخَريفِ(خمس أسطر)</a:t>
            </a:r>
          </a:p>
          <a:p>
            <a:pPr marL="0" indent="0">
              <a:buNone/>
            </a:pPr>
            <a:endParaRPr lang="ar-SA" dirty="0" smtClean="0"/>
          </a:p>
          <a:p>
            <a:pPr marL="0" indent="0">
              <a:buNone/>
            </a:pPr>
            <a:endParaRPr lang="ar-SA" dirty="0"/>
          </a:p>
          <a:p>
            <a:pPr marL="0" indent="0">
              <a:buNone/>
            </a:pPr>
            <a:r>
              <a:rPr lang="ar-SA" dirty="0" smtClean="0">
                <a:solidFill>
                  <a:srgbClr val="FF0000"/>
                </a:solidFill>
              </a:rPr>
              <a:t>تَذَكَّرْ:  </a:t>
            </a:r>
          </a:p>
          <a:p>
            <a:pPr marL="0" indent="0">
              <a:buNone/>
            </a:pPr>
            <a:r>
              <a:rPr lang="ar-SA" dirty="0" smtClean="0"/>
              <a:t>اُكتُبْ بِاللغةِ الفُصحى </a:t>
            </a:r>
          </a:p>
          <a:p>
            <a:pPr marL="0" indent="0">
              <a:buNone/>
            </a:pPr>
            <a:r>
              <a:rPr lang="ar-SA" dirty="0" smtClean="0"/>
              <a:t>اِسْتعمِلْ علَاماتَ التَّرقيمِ </a:t>
            </a:r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0972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85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772400" cy="1470025"/>
          </a:xfrm>
        </p:spPr>
        <p:txBody>
          <a:bodyPr/>
          <a:lstStyle/>
          <a:p>
            <a:r>
              <a:rPr lang="ar-S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طُلابي الأعزاء</a:t>
            </a:r>
            <a:br>
              <a:rPr lang="ar-S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هيا نَذكُرُ فُصول السَّنة الأربعة : </a:t>
            </a:r>
            <a:endParaRPr lang="he-I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6804248" y="2743411"/>
            <a:ext cx="1688232" cy="1126976"/>
          </a:xfrm>
        </p:spPr>
        <p:txBody>
          <a:bodyPr>
            <a:normAutofit/>
          </a:bodyPr>
          <a:lstStyle/>
          <a:p>
            <a:r>
              <a:rPr lang="ar-SA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الخريف </a:t>
            </a:r>
            <a:endParaRPr lang="he-IL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752" y="2708920"/>
            <a:ext cx="1800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الشّتاء</a:t>
            </a:r>
            <a:endParaRPr lang="he-IL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048" y="4293096"/>
            <a:ext cx="1800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الرّبيع</a:t>
            </a:r>
            <a:endParaRPr lang="he-IL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4509120"/>
            <a:ext cx="194421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الصّيف</a:t>
            </a:r>
            <a:endParaRPr lang="he-IL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801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C:\Users\user\Pictures\30-www.ward2u.com-mickey-mous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4430985" cy="496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1"/>
          <p:cNvSpPr/>
          <p:nvPr/>
        </p:nvSpPr>
        <p:spPr>
          <a:xfrm>
            <a:off x="3995936" y="2060848"/>
            <a:ext cx="447437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شكرًا لكم </a:t>
            </a:r>
          </a:p>
          <a:p>
            <a:pPr algn="ctr"/>
            <a:endParaRPr lang="ar-SA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ar-S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في انتظار أداء المهمات </a:t>
            </a:r>
            <a:endParaRPr lang="he-IL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6627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/>
          <a:lstStyle/>
          <a:p>
            <a:r>
              <a:rPr lang="ar-SA" dirty="0" smtClean="0"/>
              <a:t>في أَيّ فصل نحن الآن ؟</a:t>
            </a:r>
            <a:endParaRPr lang="he-IL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3305175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32856"/>
            <a:ext cx="4164595" cy="395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22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05345"/>
            <a:ext cx="8868956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63688" y="620688"/>
            <a:ext cx="6120680" cy="1143000"/>
          </a:xfrm>
        </p:spPr>
        <p:txBody>
          <a:bodyPr/>
          <a:lstStyle/>
          <a:p>
            <a:r>
              <a:rPr lang="ar-SA" dirty="0" smtClean="0"/>
              <a:t>أحسنتم يا أبطال </a:t>
            </a:r>
            <a:endParaRPr lang="he-IL" dirty="0"/>
          </a:p>
        </p:txBody>
      </p:sp>
      <p:sp>
        <p:nvSpPr>
          <p:cNvPr id="3" name="TextBox 2"/>
          <p:cNvSpPr txBox="1"/>
          <p:nvPr/>
        </p:nvSpPr>
        <p:spPr>
          <a:xfrm>
            <a:off x="2627784" y="2302741"/>
            <a:ext cx="424847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 smtClean="0"/>
              <a:t>نحن في فصل الخريف 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95869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1143000"/>
          </a:xfrm>
        </p:spPr>
        <p:txBody>
          <a:bodyPr/>
          <a:lstStyle/>
          <a:p>
            <a:r>
              <a:rPr lang="ar-SA" dirty="0" smtClean="0"/>
              <a:t>هيا نُشاهد أنشودةً عن فصلِ الخريفِ</a:t>
            </a:r>
            <a:endParaRPr lang="he-IL" dirty="0"/>
          </a:p>
        </p:txBody>
      </p:sp>
      <p:sp>
        <p:nvSpPr>
          <p:cNvPr id="4" name="מלבן 3"/>
          <p:cNvSpPr/>
          <p:nvPr/>
        </p:nvSpPr>
        <p:spPr>
          <a:xfrm>
            <a:off x="1542081" y="3400310"/>
            <a:ext cx="58143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https://www.youtube.com/watch?v=CXVpzn9Shq0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7915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3568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ar-SA" dirty="0" smtClean="0"/>
              <a:t>هيّا نذكر مَعًا</a:t>
            </a:r>
            <a:br>
              <a:rPr lang="ar-SA" dirty="0" smtClean="0"/>
            </a:br>
            <a:r>
              <a:rPr lang="ar-SA" dirty="0"/>
              <a:t/>
            </a:r>
            <a:br>
              <a:rPr lang="ar-SA" dirty="0"/>
            </a:br>
            <a:r>
              <a:rPr lang="ar-SA" dirty="0" smtClean="0"/>
              <a:t>ظواهر فصل الخريف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235369" y="319106"/>
            <a:ext cx="259228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/>
              <a:t>تعبير شفهي </a:t>
            </a:r>
          </a:p>
          <a:p>
            <a:pPr algn="ctr"/>
            <a:r>
              <a:rPr lang="ar-SA" b="1" dirty="0" smtClean="0"/>
              <a:t>المدة : دقيقتين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352565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63688" y="2276872"/>
            <a:ext cx="5472608" cy="1143000"/>
          </a:xfrm>
        </p:spPr>
        <p:txBody>
          <a:bodyPr>
            <a:normAutofit fontScale="90000"/>
          </a:bodyPr>
          <a:lstStyle/>
          <a:p>
            <a:r>
              <a:rPr lang="ar-S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أحسنتم يا أبطال !</a:t>
            </a:r>
            <a:br>
              <a:rPr lang="ar-S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SA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SA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إذًا من ظواهرِ فصلِ الخريفِ...</a:t>
            </a:r>
            <a:endParaRPr lang="he-IL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504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48880"/>
            <a:ext cx="5976912" cy="417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476672"/>
            <a:ext cx="7704856" cy="2260848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ar-L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</a:t>
            </a:r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L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وراق</a:t>
            </a:r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ُ</a:t>
            </a:r>
            <a:r>
              <a:rPr lang="ar-L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L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</a:t>
            </a:r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L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</a:t>
            </a:r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ْ</a:t>
            </a:r>
            <a:r>
              <a:rPr lang="ar-L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جا</a:t>
            </a:r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رِ</a:t>
            </a:r>
            <a:r>
              <a:rPr lang="he-IL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e-I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تُ</a:t>
            </a:r>
            <a:r>
              <a:rPr lang="ar-L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</a:t>
            </a:r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ْ</a:t>
            </a:r>
            <a:r>
              <a:rPr lang="ar-L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ِ</a:t>
            </a:r>
            <a:r>
              <a:rPr lang="ar-L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</a:t>
            </a:r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ُ</a:t>
            </a:r>
            <a:r>
              <a:rPr lang="ar-L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ص</a:t>
            </a:r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L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فراء</a:t>
            </a:r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وَتَتَساقَطُ عَلى الأَرْضِ.</a:t>
            </a:r>
            <a:endParaRPr lang="en-US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5" name="Picture 5" descr="G:\My Pictures\الخريف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13176"/>
            <a:ext cx="1625374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ar-L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L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</a:t>
            </a:r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ُ</a:t>
            </a:r>
            <a:r>
              <a:rPr lang="ar-L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</a:t>
            </a:r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ُّ</a:t>
            </a:r>
            <a:r>
              <a:rPr lang="ar-L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ر</a:t>
            </a:r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ِ</a:t>
            </a:r>
            <a:r>
              <a:rPr lang="ar-L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ياح</a:t>
            </a:r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ٌ</a:t>
            </a:r>
            <a:r>
              <a:rPr lang="ar-L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خ</a:t>
            </a:r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L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فيف</a:t>
            </a:r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L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ة</a:t>
            </a:r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ٌ</a:t>
            </a:r>
            <a:r>
              <a:rPr lang="ar-L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ت</a:t>
            </a:r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ُ</a:t>
            </a:r>
            <a:r>
              <a:rPr lang="ar-L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</a:t>
            </a:r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L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</a:t>
            </a:r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ِّ</a:t>
            </a:r>
            <a:r>
              <a:rPr lang="ar-L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</a:t>
            </a:r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ُ</a:t>
            </a:r>
            <a:r>
              <a:rPr lang="ar-L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LB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</a:t>
            </a:r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r>
              <a:rPr lang="ar-L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ش</a:t>
            </a:r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ْ</a:t>
            </a:r>
            <a:r>
              <a:rPr lang="ar-LB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جار</a:t>
            </a:r>
            <a:r>
              <a:rPr lang="ar-SA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َ</a:t>
            </a:r>
            <a:endParaRPr lang="en-US" sz="5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4" name="Picture 4" descr="j0219109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640" y="1557338"/>
            <a:ext cx="6552728" cy="4751982"/>
          </a:xfr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628</TotalTime>
  <Words>311</Words>
  <Application>Microsoft Office PowerPoint</Application>
  <PresentationFormat>‫הצגה על המסך (4:3)</PresentationFormat>
  <Paragraphs>52</Paragraphs>
  <Slides>20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20</vt:i4>
      </vt:variant>
    </vt:vector>
  </HeadingPairs>
  <TitlesOfParts>
    <vt:vector size="21" baseType="lpstr">
      <vt:lpstr>ערכת נושא Office</vt:lpstr>
      <vt:lpstr>مدرسة الغزالي الابتدائية على اسم الشيخ أحمد الطوري</vt:lpstr>
      <vt:lpstr>طُلابي الأعزاء  هيا نَذكُرُ فُصول السَّنة الأربعة : </vt:lpstr>
      <vt:lpstr>في أَيّ فصل نحن الآن ؟</vt:lpstr>
      <vt:lpstr>أحسنتم يا أبطال </vt:lpstr>
      <vt:lpstr>هيا نُشاهد أنشودةً عن فصلِ الخريفِ</vt:lpstr>
      <vt:lpstr>هيّا نذكر مَعًا  ظواهر فصل الخريف</vt:lpstr>
      <vt:lpstr>أحسنتم يا أبطال !   إذًا من ظواهرِ فصلِ الخريفِ...</vt:lpstr>
      <vt:lpstr>מצגת של PowerPoint</vt:lpstr>
      <vt:lpstr>تَهُبُّ رِياحٌ خَفيفَةٌ تُحَرِّكُ الأَشْجارَ</vt:lpstr>
      <vt:lpstr>يَصْبُحُ الطَّقسُ بارِداً في الليلِ </vt:lpstr>
      <vt:lpstr>تُهاجِرُ الطُّيورُ مِنَ الشَّمالِ  إِلى الجَنوبِ بَحْثًا عَنْ مَكانٍ دافِىءٍ</vt:lpstr>
      <vt:lpstr>يَحْرُثُ الفَلّاحُ الأَرْضَ وَيَبْذُرُها قَمْحًا</vt:lpstr>
      <vt:lpstr>أَحْياناً يَسْقُطُ المَطَرُ!</vt:lpstr>
      <vt:lpstr>يَقْطُفُ النّاسُ ثِمارَ الزَّيتونِ المُبارَكَةِ</vt:lpstr>
      <vt:lpstr>تَبْدَأُ الحَلَزوناتِ بِالخُروجِ في الحَقْلِ</vt:lpstr>
      <vt:lpstr>يُصْبِحُ النَّهارُ قَصيرًا وَالليلُ طَويلاً</vt:lpstr>
      <vt:lpstr>هذِهِ كُلُّها مِنْ  ظَواهِرِ  فَصْلِ الخَريفِ </vt:lpstr>
      <vt:lpstr>مهمة (1)  للتنفيذ !</vt:lpstr>
      <vt:lpstr>مهمة (2) للتنفيذ !</vt:lpstr>
      <vt:lpstr>מצגת של PowerPoint</vt:lpstr>
    </vt:vector>
  </TitlesOfParts>
  <Company>Indiana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فصل الخريف</dc:title>
  <dc:creator>amani</dc:creator>
  <cp:lastModifiedBy>user</cp:lastModifiedBy>
  <cp:revision>34</cp:revision>
  <dcterms:created xsi:type="dcterms:W3CDTF">2011-10-11T21:40:57Z</dcterms:created>
  <dcterms:modified xsi:type="dcterms:W3CDTF">2020-10-02T17:03:59Z</dcterms:modified>
</cp:coreProperties>
</file>