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7" r:id="rId2"/>
    <p:sldId id="258" r:id="rId3"/>
    <p:sldId id="259" r:id="rId4"/>
  </p:sldIdLst>
  <p:sldSz cx="12192000" cy="6858000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000" autoAdjust="0"/>
    <p:restoredTop sz="94660"/>
  </p:normalViewPr>
  <p:slideViewPr>
    <p:cSldViewPr snapToGrid="0" showGuides="1">
      <p:cViewPr varScale="1">
        <p:scale>
          <a:sx n="71" d="100"/>
          <a:sy n="71" d="100"/>
        </p:scale>
        <p:origin x="696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e-IL" smtClean="0"/>
              <a:t>לחץ כדי לערוך סגנון כותרת משנה של תבנית בסיס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C4332-09C2-425E-B6A6-8A0DB6CF0D49}" type="datetimeFigureOut">
              <a:rPr lang="he-IL" smtClean="0"/>
              <a:t>כ"ו/טבת/תשפ"א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E0104-93E0-49B8-BFDD-92FA85507385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80475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C4332-09C2-425E-B6A6-8A0DB6CF0D49}" type="datetimeFigureOut">
              <a:rPr lang="he-IL" smtClean="0"/>
              <a:t>כ"ו/טבת/תשפ"א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E0104-93E0-49B8-BFDD-92FA85507385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5406219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C4332-09C2-425E-B6A6-8A0DB6CF0D49}" type="datetimeFigureOut">
              <a:rPr lang="he-IL" smtClean="0"/>
              <a:t>כ"ו/טבת/תשפ"א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E0104-93E0-49B8-BFDD-92FA85507385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3647768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C4332-09C2-425E-B6A6-8A0DB6CF0D49}" type="datetimeFigureOut">
              <a:rPr lang="he-IL" smtClean="0"/>
              <a:t>כ"ו/טבת/תשפ"א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E0104-93E0-49B8-BFDD-92FA85507385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2907432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C4332-09C2-425E-B6A6-8A0DB6CF0D49}" type="datetimeFigureOut">
              <a:rPr lang="he-IL" smtClean="0"/>
              <a:t>כ"ו/טבת/תשפ"א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E0104-93E0-49B8-BFDD-92FA85507385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1684700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C4332-09C2-425E-B6A6-8A0DB6CF0D49}" type="datetimeFigureOut">
              <a:rPr lang="he-IL" smtClean="0"/>
              <a:t>כ"ו/טבת/תשפ"א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E0104-93E0-49B8-BFDD-92FA85507385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446117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7" name="מציין מיקום של תאריך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C4332-09C2-425E-B6A6-8A0DB6CF0D49}" type="datetimeFigureOut">
              <a:rPr lang="he-IL" smtClean="0"/>
              <a:t>כ"ו/טבת/תשפ"א</a:t>
            </a:fld>
            <a:endParaRPr lang="he-IL"/>
          </a:p>
        </p:txBody>
      </p:sp>
      <p:sp>
        <p:nvSpPr>
          <p:cNvPr id="8" name="מציין מיקום של כותרת תחתונה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E0104-93E0-49B8-BFDD-92FA85507385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4728693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C4332-09C2-425E-B6A6-8A0DB6CF0D49}" type="datetimeFigureOut">
              <a:rPr lang="he-IL" smtClean="0"/>
              <a:t>כ"ו/טבת/תשפ"א</a:t>
            </a:fld>
            <a:endParaRPr lang="he-IL"/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E0104-93E0-49B8-BFDD-92FA85507385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1742142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C4332-09C2-425E-B6A6-8A0DB6CF0D49}" type="datetimeFigureOut">
              <a:rPr lang="he-IL" smtClean="0"/>
              <a:t>כ"ו/טבת/תשפ"א</a:t>
            </a:fld>
            <a:endParaRPr lang="he-IL"/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E0104-93E0-49B8-BFDD-92FA85507385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642672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C4332-09C2-425E-B6A6-8A0DB6CF0D49}" type="datetimeFigureOut">
              <a:rPr lang="he-IL" smtClean="0"/>
              <a:t>כ"ו/טבת/תשפ"א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E0104-93E0-49B8-BFDD-92FA85507385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3299985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C4332-09C2-425E-B6A6-8A0DB6CF0D49}" type="datetimeFigureOut">
              <a:rPr lang="he-IL" smtClean="0"/>
              <a:t>כ"ו/טבת/תשפ"א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E0104-93E0-49B8-BFDD-92FA85507385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6785908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0C4332-09C2-425E-B6A6-8A0DB6CF0D49}" type="datetimeFigureOut">
              <a:rPr lang="he-IL" smtClean="0"/>
              <a:t>כ"ו/טבת/תשפ"א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2E0104-93E0-49B8-BFDD-92FA85507385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0926067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3.png"/><Relationship Id="rId5" Type="http://schemas.openxmlformats.org/officeDocument/2006/relationships/image" Target="../media/image2.jpg"/><Relationship Id="rId4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4" descr="data:image/png;base64,iVBORw0KGgoAAAANSUhEUgAABOkAAAS8CAYAAADZ4t42AAAgAElEQVR4XuzYMREAAAwCseLfdGX8khrgLmVi5wgQIECAAAECBAgQIECAAAECBAgQSAWWpgsnQIAAAQIECBAgQIAAAQIECBAgQOCMdE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rF1tjcAACAASURBVA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/KWzlAAAIABJREFU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4NuxYxoAAACEYf5dT8aeKiApXMwCTrq5APEECBAgQIAAAQIECBAgQIAAAQIEnHQ2QIAAAQIECBAgQIAAAQIECBAgQGAWcNLNBYgnQIAAAQIECBAgQIAAAQIECBAg4KSzAQIECBAgQIAAAQIECBAgQIAAAQKzgJNuLkA8AQIECBAgQIAAAQIECBAgQIAAASedDRAgQIAAAQIECBAgQIAAAQIECBCYBZx0cwHiCRAgQIAAAQIECBAgQIAAAQIECDjpbIAAAQIECBAgQIAAAQIECBAgQIDALOCkmwsQT4AAAQIECBAgQIAAAQIECBAgQMBJZwMECBAgQIAAAQIECBAgQIAAAQIEZgEn3VyAeAIECBAgQIAAAQIECBAgQIAAAQJOOhsgQIAAAQIECBAgQIAAAQIECBAgMAs46eYCxBMgQIAAAQIECBAgQIAAAQIECBBw0tkAAQIECBAgQIAAAQIECBAgQIAAgVnASTcXIJ4AAQIECBAgQIAAAQIECBAgQICAk84GCBAgQIAAAQIECBAgQIAAAQIECMwCTrq5APEECBAgQIAAAQIECBAgQIAAAQIEnHQ2QIAAAQIECBAgQIAAAQIECBAgQGAWcNLNBYgnQIAAAQIECBAgQIAAAQIECBAg4KSzAQIECBAgQIAAAQIECBAgQIAAAQKzgJNuLkA8AQIECBAgQIAAAQIECBAgQIAAASedDRAgQIAAAQIECBAgQIAAAQIECBCYBZx0cwHiCRAgQIAAAQIECBAgQIAAAQIECDjpbIAAAQIECBAgQIAAAQIECBAgQIDALOCkmwsQT4AAAQIECBAgQIAAAQIECBAgQMBJZwMECBAgQIAAAQIECBAgQIAAAQIEZgEn3VyAeAIECBAgQIAAAQIECBAgQIAAAQJOOhsgQIAAAQIECBAgQIAAAQIECBAgMAs46eYCxBMgQIAAAQIECBAgQIAAAQIECBBw0tkAAQIECBAgQIAAAQIECBAgQIAAgVnASTcXIJ4AAQIECBAgQIAAAQIECBAgQICAk84GCBAgQIAAAQIECBAgQIAAAQIECMwCTrq5APEECBAgQIAAAQIECBAgQIAAAQIEnHQ2QIAAAQIECBAgQIAAAQIECBAgQGAWcNLNBYgnQIAAAQIECBAgQIAAAQIECBAg4KSzAQIECBAgQIAAAQIECBAgQIAAAQKzgJNuLkA8AQIECBAgQIAAAQIECBAgQIAAASedDRAgQIAAAQIECBAgQIAAAQIECBCYBZx0cwHiCRAgQIAAAQIECBAgQIAAAQIECDjpbIAAAQIECBAgQIAAAQIECBAgQIDALOCkmwsQT4AAAQIECBAgQIAAAQIECBAgQMBJZwMECBAgQIAAAQIECBAgQIAAAQIEZgEn3VyAeAIECBAgQIAAAQIECBAgQIAAAQJOOhsgQIAAAQIECBAgQIAAAQIECBAgMAs46eYCxBMgQIAAAQIECBAgQIAAAQIECBBw0tkAAQIECBAgQIAAAQIECBAgQIAAgVnASTcXIJ4AAQIECBAgQIAAAQIECBAgQICAk84GCBAgQIAAAQIECBAgQIAAAQIECMwCTrq5APEECBAgQIAAAQIECBAgQIAAAQIEnHQ2QIAAAQIECBAgQIAAAQIECBAgQGAWcNLNBYgnQIAAAQIECBAgQIAAAQIECBAg4KSzAQIECBAgQIAAAQIECBAgQIAAAQKzgJNuLkA8AQIECBAgQIAAAQIECBAgQIAAASedDRAgQIAAAQIECBAgQIAAAQIECBCYBZx0cwHiCRAgQIAAAQIECBAgQIAAAQIECDjpbIAAAQIECBAgQIAAAQIECBAgQIDALOCkmwsQT4AAAQIECBAgQIAAAQIECBAgQMBJZwMECBAgQIAAAQIECBAgQIAAAQIEZgEn3VyAeAIECBAgQIAAAQIECBAgQIAAAQJOOhsgQIAAAQIECBAgQIAAAQIECBAgMAs46eYCxBMgQIAAAQIECBAgQIAAAQIECBBw0tkAAQIECBAgQIAAAQIECBAgQIAAgVnASTcXIJ4AAQIECBAgQIAAAQIECBAgQICAk84GCBAgQIAAAQIECBAgQIAAAQIECMwCTrq5APEECBAgQIAAAQIECBAgQIAAAQIEnHQ2QIAAAQIECBAgQIAAAQIECBAgQGAWcNLNBYgnQIAAAQIECBAgQIAAAQIECBAg4KSzAQIECBAgQIAAAQIECBAgQIAAAQKzgJNuLkA8AQIECBAgQIAAAQIECBAgQIAAASedDRAgQIAAAQIECBAgQIAAAQIECBCYBZx0cwHiCRAgQIAAAQIECBAgQIAAAQIECDjpbIAAAQIECBAgQIAAAQIECBAgQIDALOCkmwsQT4AAAQIECBAgQIAAAQIECBAgQMBJZwMECBAgQIAAAQIECBAgQIAAAQIEZgEn3VyAeAIECBAgQIAAAQIECBAgQIAAAQJOOhsgQIAAAQIECBAgQIAAAQIECBAgMAs46eYCxBMgQIAAAQIECBAgQIAAAQIECBBw0tkAAQIECBAgQIAAAQIECBAgQIAAgVnASTcXIJ4AAQIECBAgQIAAAQIECBAgQICAk84GCBAgQIAAAQIECBAgQIAAAQIECMwCTrq5APEECBAgQIAAAQIECBAgQIAAAQIEnHQ2QIAAAQIECBAgQIAAAQIECBAgQGAWcNLNBYgnQIAAAQIECBAgQIAAAQIECBAg4KSzAQIECBAgQIAAAQIECBAgQIAAAQKzgJNuLkA8AQIECBAgQIAAAQIECBAgQIAAASedDRAgQIAAAQIECBAgQIAAAQIECBCYBZx0cwHiCRAgQIAAAQIECBAgQIAAAQIECDjpbIAAAQIECBAgQIAAAQIECBAgQIDALOCkmwsQT4AAAQIECBAgQIAAAQIECBAgQMBJZwMECBAgQIAAAQIECBAgQIAAAQIEZgEn3VyAeAIECBAgQIAAAQIECBAgQIAAAQJOOhsgQIAAAQIECBAgQIAAAQIECBAgMAs46eYCxBMgQIAAAQIECBAgQIAAAQIECBBw0tkAAQIECBAgQIAAAQIECBAgQIAAgVnASTcXIJ4AAQIECBAgQIAAAQIECBAgQICAk84GCBAgQIAAAQIECBAgQIAAAQIECMwCTrq5APEECBAgQIAAAQIECBAgQIAAAQIEnHQ2QIAAAQIECBAgQIAAAQIECBAgQGAWcNLNBYgnQIAAAQIECBAgQIAAAQIECBAg4KSzAQIECBAgQIAAAQIECBAgQIAAAQKzgJNuLkA8AQIECBAgQIAAAQIECBAgQIAAASedDRAgQIAAAQIECBAgQIAAAQIECBCYBZx0cwHiCRAgQIAAAQIECBAgQIAAAQIECDjpbIAAAQIECBAgQIAAAQIECBAgQIDALOCkmwsQT4AAAQIECBAgQIAAAQIECBAgQMBJZwMECBAgQIAAAQIECBAgQIAAAQIEZgEn3VyAeAIECBAgQIAAAQIECBAgQIAAAQJOOhsgQIAAAQIECBAgQIAAAQIECBAgMAs46eYCxBMgQIAAAQIECBAgQIAAAQIECBBw0tkAAQIECBAgQIAAAQIECBAgQIAAgVnASTcXIJ4AAQIECBAgQIAAAQIECBAgQICAk84GCBAgQIAAAQIECBAgQIAAAQIECMwCTrq5APEECBAgQIAAAQIECBAgQIAAAQIEnHQ2QIAAAQIECBAgQIAAAQIECBAgQGAWcNLNBYgnQIAAAQIECBAgQIAAAQIECBAg4KSzAQIECBAgQIAAAQIECBAgQIAAAQKzgJNuLkA8AQIECBAgQIAAAQIECBAgQIAAASedDRAgQIAAAQIECBAgQIAAAQIECBCYBZx0cwHiCRAgQIAAAQIECBAgQIAAAQIECDjpbIAAAQIECBAgQIAAAQIECBAgQIDALOCkmwsQT4AAAQIECBAgQIAAAQIECBAgQMBJZwMECBAgQIAAAQIECBAgQIAAAQIEZgEn3VyAeAIECBAgQIAAAQIECBAgQIAAAQJOOhsgQIAAAQIECBAgQIAAAQIECBAgMAs46eYCxBMgQIAAAQIECBAgQIAAAQIECBBw0tkAAQIECBAgQIAAAQIECBAgQIAAgVnASTcXIJ4AAQIECBAgQIAAAQIECBAgQICAk84GCBAgQIAAAQIECBAgQIAAAQIECMwCTrq5APEECBAgQIAAAQIECBAgQIAAAQIEnHQ2QIAAAQIECBAgQIAAAQIECBAgQGAWcNLNBYgnQIAAAQIECBAgQIAAAQIECBAg4KSzAQIECBAgQIAAAQIECBAgQIAAAQKzgJNuLkA8AQIECBAgQIAAAQIECBAgQIAAASedDRAgQIAAAQIECBAgQIAAAQIECBCYBZx0cwHiCRAgQIAAAQIECBAgQIAAAQIECDjpbIAAAQIECBAgQIAAAQIECBAgQIDALOCkmwsQT4AAAQIECBAgQIAAAQIECBAgQMBJZwMECBAgQIAAAQIECBAgQIAAAQIEZgEn3VyAeAIECBAgQIAAAQIECBAgQIAAAQJOOhsgQIAAAQIECBAgQIAAAQIECBAgMAs46eYCxBMgQIAAAQIECBAgQIAAAQIECBBw0tkAAQIECBAgQIAAAQIECBAgQIAAgVnASTcXIJ4AAQIECBAgQIAAAQIECBAgQICAk84GCBAgQIAAAQIECBAgQIAAAQIECMwCTrq5APEECBAgQIAAAQIECBAgQIAAAQIEnHQ2QIAAAQIECBAgQIAAAQIECBAgQGAWcNLNBYgnQIAAAQIECBAgQIAAAQIECBAg4KSzAQIECBAgQIAAAQIECBAgQIAAAQKzgJNuLkA8AQIECBAgQIAAAQIECBAgQIAAASedDRAgQIAAAQIECBAgQIAAAQIECBCYBZx0cwHiCRAgQIAAAQIECBAgQIAAAQIECDjpbIAAAQIECBAgQIAAAQIECBAgQIDALOCkmwsQT4AAAQIECBAgQIAAAQIECBAgQMBJZwMECBAgQIAAAQIECBAgQIAAAQIEZgEn3VyAeAIECBAgQIAAAQIECBAgQIAAAQJOOhsgQIAAAQIECBAgQIAAAQIECBAgMAs46eYCxBMgQIAAAQIECBAgQIAAAQIECBBw0tkAAQIECBAgQIAAAQIECBAgQIAAgVnASTcXIJ4AAQIECBAgQIAAAQIECBAgQICAk84GCBAgQIAAAQIECBAgQIAAAQIECMwCTrq5APEECBAgQIAAAQIECBAgQIAAAQIEnHQ2QIAAAQIECBAgQIAAAQIECBAgQGAWcNLNBYgnQIAAAQIECBAgQIAAAQIECBAg4KSzAQIECBAgQIAAAQIECBAgQIAAAQKzgJNuLkA8AQIECBAgQIAAAQIECBAgQIAAASedDRAgQIAAAQIECBAgQIAAAQIECBCYBZx0cwHiCRAgQIAAAQIECBAgQIAAAQIECDjpbIAAAQIECBAgQIAAAQIECBAgQIDALOCkmwsQT4AAAQIECBAgQIAAAQIECBAgQMBJZwMECBAgQIAAAQIECBAgQIAAAQIEZgEn3VyAeAIECBAgQIAAAQIECBAgQIAAAQJOOhsgQIAAAQIECBAgQIAAAQIECBAgMAs46eYCxBMgQIAAAQIECBAgQIAAAQIECBBw0tkAAQIECBAgQIAAAQIECBAgQIAAgVnASTcXIJ4AAQIECBAgQIAAAQIECBAgQICAk84GCBAgQIAAAQIECBAgQIAAAQIECMwCTrq5APEECBAgQIAAAQIECBAgQIAAAQIEnHQ2QIAAAQIECBAgQIAAAQIECBAgQGAWcNLNBYgnQIAAAQIECBAgQIAAAQIECBAg4KSzAQIECBAgQIAAAQIECBAgQIAAAQKzgJNuLkA8AQIECBAgQIAAAQIECBAgQIAAASedDRAgQIAAAQIECBAgQIAAAQIECBCYBZx0cwHiCRAgQIAAAQIECBAgQIAAAQIECDjpbIAAAQIECBAgQIAAAQIECBAgQIDALOCkmwsQT4AAAQIECBAgQIAAAQIECBAgQMBJZwMECBAgQIAAAQIECBAgQIAAAQIEZgEn3VyAeAIECBAgQIAAAQIECBAgQIAAAQJOOhsgQIAAAQIECBAgQIAAAQIECBAgMAs46eYCxBMgQIAAAQIECBAgQIAAAQIECBBw0tkAAQIECBAgQIAAAQIECBAgQIAAgVnASTcXIJ4AAQIECBAgQIAAAQIECBAgQICAk84GCBAgQIAAAQIECBAgQIAAAQIECMwCTrq5APEECBAgQIAAAQIECBAgQIAAAQIEnHQ2QIAAAQIQWcywAAAS4klEQVQECBAgQIAAAQIECBAgQGAWcNLNBYgnQIAAAQIECBAgQIAAAQIECBAg4KSzAQIECBAgQIAAAQIECBAgQIAAAQKzgJNuLkA8AQIECBAgQIAAAQIECBAgQIAAASedDRAgQIAAAQIECBAgQIAAAQIECBCYBZx0cwHiCRAgQIAAAQIECBAgQIAAAQIECDjpbIAAAQIECBAgQIAAAQIECBAgQIDALOCkmwsQT4AAAQIECBAgQIAAAQIECBAgQMBJZwMECBAgQIAAAQIECBAgQIAAAQIEZgEn3VyAeAIECBAgQIAAAQIECBAgQIAAAQJOOhsgQIAAAQIECBAgQIAAAQIECBAgMAs46eYCxBMgQIAAAQIECBAgQIAAAQIECBBw0tkAAQIECBAgQIAAAQIECBAgQIAAgVnASTcXIJ4AAQIECBAgQIAAAQIECBAgQICAk84GCBAgQIAAAQIECBAgQIAAAQIECMwCTrq5APEECBAgQIAAAQIECBAgQIAAAQIEnHQ2QIAAAQIECBAgQIAAAQIECBAgQGAWcNLNBYgnQIAAAQIECBAgQIAAAQIECBAg4KSzAQIECBAgQIAAAQIECBAgQIAAAQKzgJNuLkA8AQIECBAgQIAAAQIECBAgQIAAASedDRAgQIAAAQIECBAgQIAAAQIECBCYBZx0cwHiCRAgQIAAAQIECBAgQIAAAQIECDjpbIAAAQIECBAgQIAAAQIECBAgQIDALOCkmwsQT4AAAQIECBAgQIAAAQIECBAgQMBJZwMECBAgQIAAAQIECBAgQIAAAQIEZgEn3VyAeAIECBAgQIAAAQIECBAgQIAAAQJOOhsgQIAAAQIECBAgQIAAAQIECBAgMAs46eYCxBMgQIAAAQIECBAgQIAAAQIECBBw0tkAAQIECBAgQIAAAQIECBAgQIAAgVnASTcXIJ4AAQIECBAgQIAAAQIECBAgQICAk84GCBAgQIAAAQIECBAgQIAAAQIECMwCTrq5APEECBAgQIAAAQIECBAgQIAAAQIEnHQ2QIAAAQIECBAgQIAAAQIECBAgQGAWcNLNBYgnQIAAAQIECBAgQIAAAQIECBAg4KSzAQIECBAgQIAAAQIECBAgQIAAAQKzgJNuLkA8AQIECBAgQIAAAQIECBAgQIAAASedDRAgQIAAAQIECBAgQIAAAQIECBCYBZx0cwHiCRAgQIAAAQIECBAgQIAAAQIECDjpbIAAAQIECBAgQIAAAQIECBAgQIDALOCkmwsQT4AAAQIECBAgQIAAAQIECBAgQMBJZwMECBAgQIAAAQIECBAgQIAAAQIEZgEn3VyAeAIECBAgQIAAAQIECBAgQIAAAQJOOhsgQIAAAQIECBAgQIAAAQIECBAgMAs46eYCxBMgQIAAAQIECBAgQIAAAQIECBBw0tkAAQIECBAgQIAAAQIECBAgQIAAgVnASTcXIJ4AAQIECBAgQIAAAQIECBAgQICAk84GCBAgQIAAAQIECBAgQIAAAQIECMwCTrq5APEECBAgQIAAAQIECBAgQIAAAQIEnHQ2QIAAAQIECBAgQIAAAQIECBAgQGAWcNLNBYgnQIAAAQIECBAgQIAAAQIECBAg4KSzAQIECBAgQIAAAQIECBAgQIAAAQKzgJNuLkA8AQIECBAgQIAAAQIECBAgQIAAASedDRAgQIAAAQIECBAgQIAAAQIECBCYBZx0cwHiCRAgQIAAAQIECBAgQIAAAQIECDjpbIAAAQIECBAgQIAAAQIECBAgQIDALOCkmwsQT4AAAQIECBAgQIAAAQIECBAgQMBJZwMECBAgQIAAAQIECBAgQIAAAQIEZgEn3VyAeAIECBAgQIAAAQIECBAgQIAAAQJOOhsgQIAAAQIECBAgQIAAAQIECBAgMAs46eYCxBMgQIAAAQIECBAgQIAAAQIECBBw0tkAAQIECBAgQIAAAQIECBAgQIAAgVnASTcXIJ4AAQIECBAgQIAAAQIECBAgQICAk84GCBAgQIAAAQIECBAgQIAAAQIECMwCTrq5APEECBAgQIAAAQIECBAgQIAAAQIEnHQ2QIAAAQIECBAgQIAAAQIECBAgQGAWcNLNBYgnQIAAAQIECBAgQIAAAQIECBAg4KSzAQIECBAgQIAAAQIECBAgQIAAAQKzgJNuLkA8AQIECBAgQIAAAQIECBAgQIAAASedDRAgQIAAAQIECBAgQIAAAQIECBCYBZx0cwHiCRAgQIAAAQIECBAgQIAAAQIECDjpbIAAAQIECBAgQIAAAQIECBAgQIDALOCkmwsQT4AAAQIECBAgQIAAAQIECBAgQMBJZwMECBAgQIAAAQIECBAgQIAAAQIEZgEn3VyAeAIECBAgQIAAAQIECBAgQIAAAQJOOhsgQIAAAQIECBAgQIAAAQIECBAgMAs46eYCxBMgQIAAAQIECBAgQIAAAQIECBBw0tkAAQIECBAgQIAAAQIECBAgQIAAgVnASTcXIJ4AAQIECBAgQIAAAQIECBAgQICAk84GCBAgQIAAAQIECBAgQIAAAQIECMwCTrq5APEECBAgQIAAAQIECBAgQIAAAQIEnHQ2QIAAAQIECBAgQIAAAQIECBAgQGAWcNLNBYgnQIAAAQIECBAgQIAAAQIECBAg4KSzAQIECBAgQIAAAQIECBAgQIAAAQKzgJNuLkA8AQIECBAgQIAAAQIECBAgQIAAASedDRAgQIAAAQIECBAgQIAAAQIECBCYBZx0cwHiCRAgQIAAAQIECBAgQIAAAQIECDjpbIAAAQIECBAgQIAAAQIECBAgQIDALOCkmwsQT4AAAQIECBAgQIAAAQIECBAgQMBJZwMECBAgQIAAAQIECBAgQIAAAQIEZgEn3VyAeAIECBAgQIAAAQIECBAgQIAAAQJOOhsgQIAAAQIECBAgQIAAAQIECBAgMAs46eYCxBMgQIAAAQIECBAgQIAAAQIECBBw0tkAAQIECBAgQIAAAQIECBAgQIAAgVnASTcXIJ4AAQIECBAgQIAAAQIECBAgQICAk84GCBAgQIAAAQIECBAgQIAAAQIECMwCTrq5APEECBAgQIAAAQIECBAgQIAAAQIEnHQ2QIAAAQIECBAgQIAAAQIECBAgQGAWcNLNBYgnQIAAAQIECBAgQIAAAQIECBAg4KSzAQIECBAgQIAAAQIECBAgQIAAAQKzgJNuLkA8AQIECBAgQIAAAQIECBAgQIAAASedDRAgQIAAAQIECBAgQIAAAQIECBCYBZx0cwHiCRAgQIAAAQIECBAgQIAAAQIECDjpbIAAAQIECBAgQIAAAQIECBAgQIDALOCkmwsQT4AAAQIECBAgQIAAAQIECBAgQMBJZwMECBAgQIAAAQIECBAgQIAAAQIEZgEn3VyAeAIECBAgQIAAAQIECBAgQIAAAQJOOhsgQIAAAQIECBAgQIAAAQIECBAgMAs46eYCxBMgQIAAAQIECBAgQIAAAQIECBBw0tkAAQIECBAgQIAAAQIECBAgQIAAgVnASTcXIJ4AAQIECBAgQIAAAQIECBAgQICAk84GCBAgQIAAAQIECBAgQIAAAQIECMwCTrq5APEECBAgQIAAAQIECBAgQIAAAQIEnHQ2QIAAAQIECBAgQIAAAQIECBAgQGAWcNLNBYgnQIAAAQIECBAgQIAAAQIECBAg4KSzAQIECBAgQIAAAQIECBAgQIAAAQKzgJNuLkA8AQIECBAgQIAAAQIECBAgQIAAASedDRAgQIAAAQIECBAgQIAAAQIECBCYBZx0cwHiCRAgQIAAAQIECBAgQIAAAQIECDjpbIAAAQIECBAgQIAAAQIECBAgQIDALOCkmwsQT4AAAQIECBAgQIAAAQIECBAgQMBJZwMECBAgQIAAAQIECBAgQIAAAQIEZgEn3VyAeAIECBAgQIAAAQIECBAgQIAAAQJOOhsgQIAAAQIECBAgQIAAAQIECBAgMAs46eYCxBMgQIAAAQIECBAgQIAAAQIECBBw0tkAAQIECBAgQIAAAQIECBAgQIAAgVnASTcXIJ4AAQIECBAgQIAAAQIECBAgQICAk84GCBAgQIAAAQIECBAgQIAAAQIECMwCTrq5APEECBAgQIAAAQIECBAgQIAAAQIEnHQ2QIAAAQIECBAgQIAAAQIECBAgQGAWcNLNBYgnQIAAAQIECBAgQIAAAQIECBAg4KSzAQIECBAgQIAAAQIECBAgQIAAAQKzgJNuLkA8AQIECBAgQIAAAQIECBAgQIAAASedDRAgQIAAAQIECBAgQIAAAQIECBCYBZx0cwHiCRAgQIAAAQIECBAgQIAAAQIECDjpbIAAAQIECBAgQIAAAQIECBAgQIDALOCkmwsQT4AAAQIECBAgQIAAAQIECBAgQMBJZwMECBAgQIAAAQIECBAgQIAAAQIEZgEn3VyAeAIECBAgQIAAAQIECBAgQIAAAQJOOhsgQIAAAQIECBAgQIAAAQIECBAgMAs46eYCxBMgQIAAAQIECBAgQIAAAQIECBBw0tkAAQIECBAgQIAAAQIECBAgQIAAgVnASTcXIJ4AAQIECBAgQIAAAQIECBAgQICAk84GCBAgQIAAAQIECBAgQIAAAQIECMwCTrq5APEECBAgQIAAAQIECBAgQIAAAQIEnHQ2QIAAAQIECBAgQIAAAQIECBAgQGAWcNLNBYgnQIAAAQIECBAgQIAAAQIECBAg4KSzAQIECBAgQIAAAQIECBAgQIAAAQKzgJNuLkA8AQIECBAgQIAAAQIECBAgQIAAASedDRAgQIAAAQIECBAgQIAAAQIECBCYBZx0cwHiCRAgQIAAAQIECBAgQIAAAQIECDjpbIAAAQIECBAgQIAAAQIECBAgQIDALOCkmwsQT4AAAQIECBAgQIAAAQIECBAgQMBJZwMECBAgQIAAAQIECBAgQIAAAQIEZgEn3VyAeAIECBAgQIAAAQIECBAgQIAAAQJOOhsgQIAAAQIECBAgQIAAAQIECBAgMAs46eYCxBMgQIAAAQIECBAgQIAAAQIECBBw0tkAAQIECBAgQIAAAQIECBAgQIAAgVnASTcXIJ4AAQIECBAgQIAAAQIECBAgQICAk84GCBAgQIAAAQIECBAgQIAAAQIECMwCTrq5APEECBAgQIAAAQIECBAgQIAAAQIEnHQ2QIAAAQIECBAgQIAAAQIECBAgQGAWcNLNBYgnQIAAAQIECBAgQIAAAQIECBAg4KSzAQIECBAgQIAAAQIECBAgQIAAAQKzgJNuLkA8AQIECBAgQIAAAQIECBAgQIAAASedDRAgQIAAAQIECBAgQIAAAQIECBCYBZx0cwHiCRAgQIAAAQIECBAgQIAAAQIECDjpbIAAAQIECBAgQIAAAQIECBAgQIDALOCkmwsQT4AAAQIECBAgQIAAAQIECBAgQMBJZwMECBAgQIAAAQIECBAgQIAAAQIEZgEn3VyAeAIECBAgQIAAAQIECBAgQIAAAQJOOhsgQIAAAQIECBAgQIAAAQIECBAgMAs46eYCxBMgQIAAAQIECBAgQIAAAQIECBBw0tkAAQIECBAgQIAAAQIECBAgQIAAgVnASTcXIJ4AAQIECBAgQIAAAQIECBAgQICAk84GCBAgQIAAAQIECBAgQIAAAQIECMwCTrq5APEECBAgQIAAAQIECBAgQIAAAQIEnHQ2QIAAAQIECBAgQIAAAQIECBAgQGAWcNLNBYgnQIAAAQIECBAgQIAAAQIECBAg4KSzAQIECBAgQIAAAQIECBAgQIAAAQKzgJNuLkA8AQIECBAgQIAAAQIECBAgQIAAASedDRAgQIAAAQIECBAgQIAAAQIECBCYBZx0cwHiCRAgQIAAAQIECBAgQIAAAQIECDjpbIAAAQIECBAgQIAAAQIECBAgQIDALOCkmwsQT4AAAQIECBAgQIAAAQIECBAgQMBJZwMECBAgQIAAAQIECBAgQIAAAQIEZgEn3VyAeAIECBAgQIAAAQIECBAgQIAAAQJOOhsgQIAAAQIECBAgQIAAAQIECBAgMAs46eYCxBMgQIAAAQIECBAgQIAAAQIECBBw0tkAAQIECBAgQIAAAQIECBAgQIAAgVnASTcXIJ4AAQIECBAgQIAAAQIECBAgQICAk84GCBAgQIAAAQIECBAgQIAAAQIECMwCTrq5APEECBAgQIAAAQIECBAgQIAAAQIEnHQ2QIAAAQIECBAgQIAAAQIECBAgQGAWcNLNBYgnQIAAAQIECBAgQIAAAQIECBAg4KSzAQIECBAgQIAAAQIECBAgQIAAAQKzgJNuLkA8AQIECBAgQIAAAQIECBAgQIAAASedDRAgQIAAAQIECBAgQIAAAQIECBCYBZx0cwHiCRAgQIAAAQIECBAgQIAAAQIECDjpbIAAAQIECBAgQIAAAQIECBAgQIDALOCkmwsQT4AAAQIECBAgQIAAAQIECBAgQCA3OQS9KCsI6QAAAABJRU5ErkJggg=="/>
          <p:cNvSpPr>
            <a:spLocks noChangeAspect="1" noChangeArrowheads="1"/>
          </p:cNvSpPr>
          <p:nvPr/>
        </p:nvSpPr>
        <p:spPr bwMode="auto">
          <a:xfrm>
            <a:off x="3154268" y="3123172"/>
            <a:ext cx="1995955" cy="1995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pic>
        <p:nvPicPr>
          <p:cNvPr id="4" name="מציין מיקום תוכן 3"/>
          <p:cNvPicPr>
            <a:picLocks noChangeAspect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pic>
        <p:nvPicPr>
          <p:cNvPr id="6" name="מציין מיקום תוכן 3"/>
          <p:cNvPicPr>
            <a:picLocks noChangeAspect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28" y="63861"/>
            <a:ext cx="12191999" cy="6858000"/>
          </a:xfrm>
          <a:prstGeom prst="rect">
            <a:avLst/>
          </a:prstGeom>
        </p:spPr>
      </p:pic>
      <p:pic>
        <p:nvPicPr>
          <p:cNvPr id="7" name="תמונה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7213" y="-1"/>
            <a:ext cx="4408715" cy="1690689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1498370" y="1469446"/>
            <a:ext cx="9195258" cy="1035908"/>
          </a:xfrm>
          <a:prstGeom prst="rect">
            <a:avLst/>
          </a:prstGeom>
        </p:spPr>
        <p:txBody>
          <a:bodyPr vert="horz" lIns="91440" tIns="45720" rIns="91440" bIns="45720" rtlCol="1" anchor="ctr">
            <a:no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SA" sz="4800" b="1" dirty="0" smtClean="0">
                <a:latin typeface="Sakkal Majalla" pitchFamily="2" charset="-78"/>
                <a:cs typeface="Sakkal Majalla" pitchFamily="2" charset="-78"/>
              </a:rPr>
              <a:t>مدرسة الغزالي على اسم الشيخ احمد </a:t>
            </a:r>
            <a:r>
              <a:rPr lang="ar-SA" sz="4800" b="1" dirty="0" err="1" smtClean="0">
                <a:latin typeface="Sakkal Majalla" pitchFamily="2" charset="-78"/>
                <a:cs typeface="Sakkal Majalla" pitchFamily="2" charset="-78"/>
              </a:rPr>
              <a:t>الطوري</a:t>
            </a:r>
            <a:r>
              <a:rPr lang="ar-SA" sz="4800" b="1" dirty="0" smtClean="0">
                <a:latin typeface="Sakkal Majalla" pitchFamily="2" charset="-78"/>
                <a:cs typeface="Sakkal Majalla" pitchFamily="2" charset="-78"/>
              </a:rPr>
              <a:t>- رهط </a:t>
            </a:r>
            <a:endParaRPr lang="en-US" sz="48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2017355" y="2595213"/>
            <a:ext cx="6858002" cy="103590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0000" lnSpcReduction="20000"/>
          </a:bodyPr>
          <a:lstStyle>
            <a:lvl1pPr algn="l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SA" sz="6600" b="1" dirty="0" smtClean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« مواد الوقود في الماضي واستخدامها« </a:t>
            </a:r>
            <a:endParaRPr lang="en-US" sz="6600" b="1" dirty="0">
              <a:solidFill>
                <a:srgbClr val="FF0000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3406650" y="3715259"/>
            <a:ext cx="7450268" cy="103590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SA" sz="4800" b="1" dirty="0" smtClean="0">
                <a:latin typeface="Sakkal Majalla" pitchFamily="2" charset="-78"/>
                <a:cs typeface="Sakkal Majalla" pitchFamily="2" charset="-78"/>
              </a:rPr>
              <a:t>درس في موضوع العلوم</a:t>
            </a:r>
            <a:endParaRPr lang="en-US" sz="48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4085308" y="4820608"/>
            <a:ext cx="7450268" cy="103590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SA" sz="4800" b="1" dirty="0" smtClean="0">
                <a:latin typeface="Sakkal Majalla" pitchFamily="2" charset="-78"/>
                <a:cs typeface="Sakkal Majalla" pitchFamily="2" charset="-78"/>
              </a:rPr>
              <a:t>المعلمة رنا الهزيل</a:t>
            </a:r>
            <a:endParaRPr lang="en-US" sz="48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5150223" y="5804880"/>
            <a:ext cx="7450268" cy="103590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SA" sz="4800" b="1" i="1" dirty="0" smtClean="0">
                <a:latin typeface="Sakkal Majalla" pitchFamily="2" charset="-78"/>
                <a:cs typeface="Sakkal Majalla" pitchFamily="2" charset="-78"/>
              </a:rPr>
              <a:t>2021</a:t>
            </a:r>
            <a:endParaRPr lang="en-US" sz="4800" b="1" i="1" dirty="0"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13" name="انشودة عن المدرسة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301" y="60325"/>
            <a:ext cx="6096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018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398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4" descr="data:image/png;base64,iVBORw0KGgoAAAANSUhEUgAABOkAAAS8CAYAAADZ4t42AAAgAElEQVR4XuzYMREAAAwCseLfdGX8khrgLmVi5wgQIECAAAECBAgQIECAAAECBAgQSAWWpgsnQIAAAQIECBAgQIAAAQIECBAgQOCMdE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rF1tjcAACAASURBVA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/KWzlAAAIABJREFU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4NuxYxoAAACEYf5dT8aeKiApXMwCTrq5APEECBAgQIAAAQIECBAgQIAAAQIEnHQ2QIAAAQIECBAgQIAAAQIECBAgQGAWcNLNBYgnQIAAAQIECBAgQIAAAQIECBAg4KSzAQIECBAgQIAAAQIECBAgQIAAAQKzgJNuLkA8AQIECBAgQIAAAQIECBAgQIAAASedDRAgQIAAAQIECBAgQIAAAQIECBCYBZx0cwHiCRAgQIAAAQIECBAgQIAAAQIECDjpbIAAAQIECBAgQIAAAQIECBAgQIDALOCkmwsQT4AAAQIECBAgQIAAAQIECBAgQMBJZwMECBAgQIAAAQIECBAgQIAAAQIEZgEn3VyAeAIECBAgQIAAAQIECBAgQIAAAQJOOhsgQIAAAQIECBAgQIAAAQIECBAgMAs46eYCxBMgQIAAAQIECBAgQIAAAQIECBBw0tkAAQIECBAgQIAAAQIECBAgQIAAgVnASTcXIJ4AAQIECBAgQIAAAQIECBAgQICAk84GCBAgQIAAAQIECBAgQIAAAQIECMwCTrq5APEECBAgQIAAAQIECBAgQIAAAQIEnHQ2QIAAAQIECBAgQIAAAQIECBAgQGAWcNLNBYgnQIAAAQIECBAgQIAAAQIECBAg4KSzAQIECBAgQIAAAQIECBAgQIAAAQKzgJNuLkA8AQIECBAgQIAAAQIECBAgQIAAASedDRAgQIAAAQIECBAgQIAAAQIECBCYBZx0cwHiCRAgQIAAAQIECBAgQIAAAQIECDjpbIAAAQIECBAgQIAAAQIECBAgQIDALOCkmwsQT4AAAQIECBAgQIAAAQIECBAgQMBJZwMECBAgQIAAAQIECBAgQIAAAQIEZgEn3VyAeAIECBAgQIAAAQIECBAgQIAAAQJOOhsgQIAAAQIECBAgQIAAAQIECBAgMAs46eYCxBMgQIAAAQIECBAgQIAAAQIECBBw0tkAAQIECBAgQIAAAQIECBAgQIAAgVnASTcXIJ4AAQIECBAgQIAAAQIECBAgQICAk84GCBAgQIAAAQIECBAgQIAAAQIECMwCTrq5APEECBAgQIAAAQIECBAgQIAAAQIEnHQ2QIAAAQIECBAgQIAAAQIECBAgQGAWcNLNBYgnQIAAAQIECBAgQIAAAQIECBAg4KSzAQIECBAgQIAAAQIECBAgQIAAAQKzgJNuLkA8AQIECBAgQIAAAQIECBAgQIAAASedDRAgQIAAAQIECBAgQIAAAQIECBCYBZx0cwHiCRAgQIAAAQIECBAgQIAAAQIECDjpbIAAAQIECBAgQIAAAQIECBAgQIDALOCkmwsQT4AAAQIECBAgQIAAAQIECBAgQMBJZwMECBAgQIAAAQIECBAgQIAAAQIEZgEn3VyAeAIECBAgQIAAAQIECBAgQIAAAQJOOhsgQIAAAQIECBAgQIAAAQIECBAgMAs46eYCxBMgQIAAAQIECBAgQIAAAQIECBBw0tkAAQIECBAgQIAAAQIECBAgQIAAgVnASTcXIJ4AAQIECBAgQIAAAQIECBAgQICAk84GCBAgQIAAAQIECBAgQIAAAQIECMwCTrq5APEECBAgQIAAAQIECBAgQIAAAQIEnHQ2QIAAAQIECBAgQIAAAQIECBAgQGAWcNLNBYgnQIAAAQIECBAgQIAAAQIECBAg4KSzAQIECBAgQIAAAQIECBAgQIAAAQKzgJNuLkA8AQIECBAgQIAAAQIECBAgQIAAASedDRAgQIAAAQIECBAgQIAAAQIECBCYBZx0cwHiCRAgQIAAAQIECBAgQIAAAQIECDjpbIAAAQIECBAgQIAAAQIECBAgQIDALOCkmwsQT4AAAQIECBAgQIAAAQIECBAgQMBJZwMECBAgQIAAAQIECBAgQIAAAQIEZgEn3VyAeAIECBAgQIAAAQIECBAgQIAAAQJOOhsgQIAAAQIECBAgQIAAAQIECBAgMAs46eYCxBMgQIAAAQIECBAgQIAAAQIECBBw0tkAAQIECBAgQIAAAQIECBAgQIAAgVnASTcXIJ4AAQIECBAgQIAAAQIECBAgQICAk84GCBAgQIAAAQIECBAgQIAAAQIECMwCTrq5APEECBAgQIAAAQIECBAgQIAAAQIEnHQ2QIAAAQIECBAgQIAAAQIECBAgQGAWcNLNBYgnQIAAAQIECBAgQIAAAQIECBAg4KSzAQIECBAgQIAAAQIECBAgQIAAAQKzgJNuLkA8AQIECBAgQIAAAQIECBAgQIAAASedDRAgQIAAAQIECBAgQIAAAQIECBCYBZx0cwHiCRAgQIAAAQIECBAgQIAAAQIECDjpbIAAAQIECBAgQIAAAQIECBAgQIDALOCkmwsQT4AAAQIECBAgQIAAAQIECBAgQMBJZwMECBAgQIAAAQIECBAgQIAAAQIEZgEn3VyAeAIECBAgQIAAAQIECBAgQIAAAQJOOhsgQIAAAQIECBAgQIAAAQIECBAgMAs46eYCxBMgQIAAAQIECBAgQIAAAQIECBBw0tkAAQIECBAgQIAAAQIECBAgQIAAgVnASTcXIJ4AAQIECBAgQIAAAQIECBAgQICAk84GCBAgQIAAAQIECBAgQIAAAQIECMwCTrq5APEECBAgQIAAAQIECBAgQIAAAQIEnHQ2QIAAAQIECBAgQIAAAQIECBAgQGAWcNLNBYgnQIAAAQIECBAgQIAAAQIECBAg4KSzAQIECBAgQIAAAQIECBAgQIAAAQKzgJNuLkA8AQIECBAgQIAAAQIECBAgQIAAASedDRAgQIAAAQIECBAgQIAAAQIECBCYBZx0cwHiCRAgQIAAAQIECBAgQIAAAQIECDjpbIAAAQIECBAgQIAAAQIECBAgQIDALOCkmwsQT4AAAQIECBAgQIAAAQIECBAgQMBJZwMECBAgQIAAAQIECBAgQIAAAQIEZgEn3VyAeAIECBAgQIAAAQIECBAgQIAAAQJOOhsgQIAAAQIECBAgQIAAAQIECBAgMAs46eYCxBMgQIAAAQIECBAgQIAAAQIECBBw0tkAAQIECBAgQIAAAQIECBAgQIAAgVnASTcXIJ4AAQIECBAgQIAAAQIECBAgQICAk84GCBAgQIAAAQIECBAgQIAAAQIECMwCTrq5APEECBAgQIAAAQIECBAgQIAAAQIEnHQ2QIAAAQIECBAgQIAAAQIECBAgQGAWcNLNBYgnQIAAAQIECBAgQIAAAQIECBAg4KSzAQIECBAgQIAAAQIECBAgQIAAAQKzgJNuLkA8AQIECBAgQIAAAQIECBAgQIAAASedDRAgQIAAAQIECBAgQIAAAQIECBCYBZx0cwHiCRAgQIAAAQIECBAgQIAAAQIECDjpbIAAAQIECBAgQIAAAQIECBAgQIDALOCkmwsQT4AAAQIECBAgQIAAAQIECBAgQMBJZwMECBAgQIAAAQIECBAgQIAAAQIEZgEn3VyAeAIECBAgQIAAAQIECBAgQIAAAQJOOhsgQIAAAQIECBAgQIAAAQIECBAgMAs46eYCxBMgQIAAAQIECBAgQIAAAQIECBBw0tkAAQIECBAgQIAAAQIECBAgQIAAgVnASTcXIJ4AAQIECBAgQIAAAQIECBAgQICAk84GCBAgQIAAAQIECBAgQIAAAQIECMwCTrq5APEECBAgQIAAAQIECBAgQIAAAQIEnHQ2QIAAAQIECBAgQIAAAQIECBAgQGAWcNLNBYgnQIAAAQIECBAgQIAAAQIECBAg4KSzAQIECBAgQIAAAQIECBAgQIAAAQKzgJNuLkA8AQIECBAgQIAAAQIECBAgQIAAASedDRAgQIAAAQIECBAgQIAAAQIECBCYBZx0cwHiCRAgQIAAAQIECBAgQIAAAQIECDjpbIAAAQIECBAgQIAAAQIECBAgQIDALOCkmwsQT4AAAQIECBAgQIAAAQIECBAgQMBJZwMECBAgQIAAAQIECBAgQIAAAQIEZgEn3VyAeAIECBAgQIAAAQIECBAgQIAAAQJOOhsgQIAAAQIECBAgQIAAAQIECBAgMAs46eYCxBMgQIAAAQIECBAgQIAAAQIECBBw0tkAAQIECBAgQIAAAQIECBAgQIAAgVnASTcXIJ4AAQIECBAgQIAAAQIECBAgQICAk84GCBAgQIAAAQIECBAgQIAAAQIECMwCTrq5APEECBAgQIAAAQIECBAgQIAAAQIEnHQ2QIAAAQIECBAgQIAAAQIECBAgQGAWcNLNBYgnQIAAAQIECBAgQIAAAQIECBAg4KSzAQIECBAgQIAAAQIECBAgQIAAAQKzgJNuLkA8AQIECBAgQIAAAQIECBAgQIAAASedDRAgQIAAAQIECBAgQIAAAQIECBCYBZx0cwHiCRAgQIAAAQIECBAgQIAAAQIECDjpbIAAAQIECBAgQIAAAQIECBAgQIDALOCkmwsQT4AAAQIECBAgQIAAAQIECBAgQMBJZwMECBAgQIAAAQIECBAgQIAAAQIEZgEn3VyAeAIECBAgQIAAAQIECBAgQIAAAQJOOhsgQIAAAQIECBAgQIAAAQIECBAgMAs46eYCxBMgQIAAAQIECBAgQIAAAQIECBBw0tkAAQIECBAgQIAAAQIECBAgQIAAgVnASTcXIJ4AAQIECBAgQIAAAQIECBAgQICAk84GCBAgQIAAAQIECBAgQIAAAQIECMwCTrq5APEECBAgQIAAAQIECBAgQIAAAQIEnHQ2QIAAAQIECBAgQIAAAQIECBAgQGAWcNLNBYgnQIAAAQIECBAgQIAAAQIECBAg4KSzAQIECBAgQIAAAQIECBAgQIAAAQKzgJNuLkA8AQIECBAgQIAAAQIECBAgQIAAASedDRAgQIAAAQIECBAgQIAAAQIECBCYBZx0cwHiCRAgQIAAAQIECBAgQIAAAQIECDjpbIAAAQIECBAgQIAAAQIECBAgQIDALOCkmwsQT4AAAQIECBAgQIAAAQIECBAgQMBJZwMECBAgQIAAAQIECBAgQIAAAQIEZgEn3VyAeAIECBAgQIAAAQIECBAgQIAAAQJOOhsgQIAAAQIECBAgQIAAAQIECBAgMAs46eYCxBMgQIAAAQIECBAgQIAAAQIECBBw0tkAAQIECBAgQIAAAQIECBAgQIAAgVnASTcXIJ4AAQIECBAgQIAAAQIECBAgQICAk84GCBAgQIAAAQIECBAgQIAAAQIECMwCTrq5APEECBAgQIAAAQIECBAgQIAAAQIEnHQ2QIAAAQIECBAgQIAAAQIECBAgQGAWcNLNBYgnQIAAAQIECBAgQIAAAQIECBAg4KSzAQIECBAgQIAAAQIECBAgQIAAAQKzgJNuLkA8AQIECBAgQIAAAQIECBAgQIAAASedDRAgQIAAAQIECBAgQIAAAQIECBCYBZx0cwHiCRAgQIAAAQIECBAgQIAAAQIECDjpbIAAAQIECBAgQIAAAQIECBAgQIDALOCkmwsQT4AAAQIECBAgQIAAAQIECBAgQMBJZwMECBAgQIAAAQIECBAgQIAAAQIEZgEn3VyAeAIECBAgQIAAAQIECBAgQIAAAQJOOhsgQIAAAQIECBAgQIAAAQIECBAgMAs46eYCxBMgQIAAAQIECBAgQIAAAQIECBBw0tkAAQIECBAgQIAAAQIECBAgQIAAgVnASTcXIJ4AAQIECBAgQIAAAQIECBAgQICAk84GCBAgQIAAAQIECBAgQIAAAQIECMwCTrq5APEECBAgQIAAAQIECBAgQIAAAQIEnHQ2QIAAAQIECBAgQIAAAQIECBAgQGAWcNLNBYgnQIAAAQIECBAgQIAAAQIECBAg4KSzAQIECBAgQIAAAQIECBAgQIAAAQKzgJNuLkA8AQIECBAgQIAAAQIECBAgQIAAASedDRAgQIAAAQIECBAgQIAAAQIECBCYBZx0cwHiCRAgQIAAAQIECBAgQIAAAQIECDjpbIAAAQIECBAgQIAAAQIECBAgQIDALOCkmwsQT4AAAQIECBAgQIAAAQIECBAgQMBJZwMECBAgQIAAAQIECBAgQIAAAQIEZgEn3VyAeAIECBAgQIAAAQIECBAgQIAAAQJOOhsgQIAAAQIECBAgQIAAAQIECBAgMAs46eYCxBMgQIAAAQIECBAgQIAAAQIECBBw0tkAAQIECBAgQIAAAQIECBAgQIAAgVnASTcXIJ4AAQIECBAgQIAAAQIECBAgQICAk84GCBAgQIAAAQIECBAgQIAAAQIECMwCTrq5APEECBAgQIAAAQIECBAgQIAAAQIEnHQ2QIAAAQIQWcywAAAS4klEQVQECBAgQIAAAQIECBAgQGAWcNLNBYgnQIAAAQIECBAgQIAAAQIECBAg4KSzAQIECBAgQIAAAQIECBAgQIAAAQKzgJNuLkA8AQIECBAgQIAAAQIECBAgQIAAASedDRAgQIAAAQIECBAgQIAAAQIECBCYBZx0cwHiCRAgQIAAAQIECBAgQIAAAQIECDjpbIAAAQIECBAgQIAAAQIECBAgQIDALOCkmwsQT4AAAQIECBAgQIAAAQIECBAgQMBJZwMECBAgQIAAAQIECBAgQIAAAQIEZgEn3VyAeAIECBAgQIAAAQIECBAgQIAAAQJOOhsgQIAAAQIECBAgQIAAAQIECBAgMAs46eYCxBMgQIAAAQIECBAgQIAAAQIECBBw0tkAAQIECBAgQIAAAQIECBAgQIAAgVnASTcXIJ4AAQIECBAgQIAAAQIECBAgQICAk84GCBAgQIAAAQIECBAgQIAAAQIECMwCTrq5APEECBAgQIAAAQIECBAgQIAAAQIEnHQ2QIAAAQIECBAgQIAAAQIECBAgQGAWcNLNBYgnQIAAAQIECBAgQIAAAQIECBAg4KSzAQIECBAgQIAAAQIECBAgQIAAAQKzgJNuLkA8AQIECBAgQIAAAQIECBAgQIAAASedDRAgQIAAAQIECBAgQIAAAQIECBCYBZx0cwHiCRAgQIAAAQIECBAgQIAAAQIECDjpbIAAAQIECBAgQIAAAQIECBAgQIDALOCkmwsQT4AAAQIECBAgQIAAAQIECBAgQMBJZwMECBAgQIAAAQIECBAgQIAAAQIEZgEn3VyAeAIECBAgQIAAAQIECBAgQIAAAQJOOhsgQIAAAQIECBAgQIAAAQIECBAgMAs46eYCxBMgQIAAAQIECBAgQIAAAQIECBBw0tkAAQIECBAgQIAAAQIECBAgQIAAgVnASTcXIJ4AAQIECBAgQIAAAQIECBAgQICAk84GCBAgQIAAAQIECBAgQIAAAQIECMwCTrq5APEECBAgQIAAAQIECBAgQIAAAQIEnHQ2QIAAAQIECBAgQIAAAQIECBAgQGAWcNLNBYgnQIAAAQIECBAgQIAAAQIECBAg4KSzAQIECBAgQIAAAQIECBAgQIAAAQKzgJNuLkA8AQIECBAgQIAAAQIECBAgQIAAASedDRAgQIAAAQIECBAgQIAAAQIECBCYBZx0cwHiCRAgQIAAAQIECBAgQIAAAQIECDjpbIAAAQIECBAgQIAAAQIECBAgQIDALOCkmwsQT4AAAQIECBAgQIAAAQIECBAgQMBJZwMECBAgQIAAAQIECBAgQIAAAQIEZgEn3VyAeAIECBAgQIAAAQIECBAgQIAAAQJOOhsgQIAAAQIECBAgQIAAAQIECBAgMAs46eYCxBMgQIAAAQIECBAgQIAAAQIECBBw0tkAAQIECBAgQIAAAQIECBAgQIAAgVnASTcXIJ4AAQIECBAgQIAAAQIECBAgQICAk84GCBAgQIAAAQIECBAgQIAAAQIECMwCTrq5APEECBAgQIAAAQIECBAgQIAAAQIEnHQ2QIAAAQIECBAgQIAAAQIECBAgQGAWcNLNBYgnQIAAAQIECBAgQIAAAQIECBAg4KSzAQIECBAgQIAAAQIECBAgQIAAAQKzgJNuLkA8AQIECBAgQIAAAQIECBAgQIAAASedDRAgQIAAAQIECBAgQIAAAQIECBCYBZx0cwHiCRAgQIAAAQIECBAgQIAAAQIECDjpbIAAAQIECBAgQIAAAQIECBAgQIDALOCkmwsQT4AAAQIECBAgQIAAAQIECBAgQMBJZwMECBAgQIAAAQIECBAgQIAAAQIEZgEn3VyAeAIECBAgQIAAAQIECBAgQIAAAQJOOhsgQIAAAQIECBAgQIAAAQIECBAgMAs46eYCxBMgQIAAAQIECBAgQIAAAQIECBBw0tkAAQIECBAgQIAAAQIECBAgQIAAgVnASTcXIJ4AAQIECBAgQIAAAQIECBAgQICAk84GCBAgQIAAAQIECBAgQIAAAQIECMwCTrq5APEECBAgQIAAAQIECBAgQIAAAQIEnHQ2QIAAAQIECBAgQIAAAQIECBAgQGAWcNLNBYgnQIAAAQIECBAgQIAAAQIECBAg4KSzAQIECBAgQIAAAQIECBAgQIAAAQKzgJNuLkA8AQIECBAgQIAAAQIECBAgQIAAASedDRAgQIAAAQIECBAgQIAAAQIECBCYBZx0cwHiCRAgQIAAAQIECBAgQIAAAQIECDjpbIAAAQIECBAgQIAAAQIECBAgQIDALOCkmwsQT4AAAQIECBAgQIAAAQIECBAgQMBJZwMECBAgQIAAAQIECBAgQIAAAQIEZgEn3VyAeAIECBAgQIAAAQIECBAgQIAAAQJOOhsgQIAAAQIECBAgQIAAAQIECBAgMAs46eYCxBMgQIAAAQIECBAgQIAAAQIECBBw0tkAAQIECBAgQIAAAQIECBAgQIAAgVnASTcXIJ4AAQIECBAgQIAAAQIECBAgQICAk84GCBAgQIAAAQIECBAgQIAAAQIECMwCTrq5APEECBAgQIAAAQIECBAgQIAAAQIEnHQ2QIAAAQIECBAgQIAAAQIECBAgQGAWcNLNBYgnQIAAAQIECBAgQIAAAQIECBAg4KSzAQIECBAgQIAAAQIECBAgQIAAAQKzgJNuLkA8AQIECBAgQIAAAQIECBAgQIAAASedDRAgQIAAAQIECBAgQIAAAQIECBCYBZx0cwHiCRAgQIAAAQIECBAgQIAAAQIECDjpbIAAAQIECBAgQIAAAQIECBAgQIDALOCkmwsQT4AAAQIECBAgQIAAAQIECBAgQMBJZwMECBAgQIAAAQIECBAgQIAAAQIEZgEn3VyAeAIECBAgQIAAAQIECBAgQIAAAQJOOhsgQIAAAQIECBAgQIAAAQIECBAgMAs46eYCxBMgQIAAAQIECBAgQIAAAQIECBBw0tkAAQIECBAgQIAAAQIECBAgQIAAgVnASTcXIJ4AAQIECBAgQIAAAQIECBAgQICAk84GCBAgQIAAAQIECBAgQIAAAQIECMwCTrq5APEECBAgQIAAAQIECBAgQIAAAQIEnHQ2QIAAAQIECBAgQIAAAQIECBAgQGAWcNLNBYgnQIAAAQIECBAgQIAAAQIECBAg4KSzAQIECBAgQIAAAQIECBAgQIAAAQKzgJNuLkA8AQIECBAgQIAAAQIECBAgQIAAASedDRAgQIAAAQIECBAgQIAAAQIECBCYBZx0cwHiCRAgQIAAAQIECBAgQIAAAQIECDjpbIAAAQIECBAgQIAAAQIECBAgQIDALOCkmwsQT4AAAQIECBAgQIAAAQIECBAgQMBJZwMECBAgQIAAAQIECBAgQIAAAQIEZgEn3VyAeAIECBAgQIAAAQIECBAgQIAAAQJOOhsgQIAAAQIECBAgQIAAAQIECBAgMAs46eYCxBMgQIAAAQIECBAgQIAAAQIECBBw0tkAAQIECBAgQIAAAQIECBAgQIAAgVnASTcXIJ4AAQIECBAgQIAAAQIECBAgQICAk84GCBAgQIAAAQIECBAgQIAAAQIECMwCTrq5APEECBAgQIAAAQIECBAgQIAAAQIEnHQ2QIAAAQIECBAgQIAAAQIECBAgQGAWcNLNBYgnQIAAAQIECBAgQIAAAQIECBAg4KSzAQIECBAgQIAAAQIECBAgQIAAAQKzgJNuLkA8AQIECBAgQIAAAQIECBAgQIAAASedDRAgQIAAAQIECBAgQIAAAQIECBCYBZx0cwHiCRAgQIAAAQIECBAgQIAAAQIECDjpbIAAAQIECBAgQIAAAQIECBAgQIDALOCkmwsQT4AAAQIECBAgQIAAAQIECBAgQMBJZwMECBAgQIAAAQIECBAgQIAAAQIEZgEn3VyAeAIECBAgQIAAAQIECBAgQIAAAQJOOhsgQIAAAQIECBAgQIAAAQIECBAgMAs46eYCxBMgQIAAAQIECBAgQIAAAQIECBBw0tkAAQIECBAgQIAAAQIECBAgQIAAgVnASTcXIJ4AAQIECBAgQIAAAQIECBAgQICAk84GCBAgQIAAAQIECBAgQIAAAQIECMwCTrq5APEECBAgQIAAAQIECBAgQIAAAQIEnHQ2QIAAAQIECBAgQIAAAQIECBAgQGAWcNLNBYgnQIAAAQIECBAgQIAAAQIECBAg4KSzAQIECBAgQIAAAQIECBAgQIAAAQKzgJNuLkA8AQIECBAgQIAAAQIECBAgQIAAASedDRAgQIAAAQIECBAgQIAAAQIECBCYBZx0cwHiCRAgQIAAAQIECBAgQIAAAQIECDjpbIAAAQIECBAgQIAAAQIECBAgQIDALOCkmwsQT4AAAQIECBAgQIAAAQIECBAgQMBJZwMECBAgQIAAAQIECBAgQIAAAQIEZgEn3VyAeAIECBAgQIAAAQIECBAgQIAAAQJOOhsgQIAAAQIECBAgQIAAAQIECBAgMAs46eYCxBMgQIAAAQIECBAgQIAAAQIECBBw0tkAAQIECBAgQIAAAQIECBAgQIAAgVnASTcXIJ4AAQIECBAgQIAAAQIECBAgQICAk84GCBAgQIAAAQIECBAgQIAAAQIECMwCTrq5APEECBAgQIAAAQIECBAgQIAAAQIEnHQ2QIAAAQIECBAgQIAAAQIECBAgQGAWcNLNBYgnQIAAAQIECBAgQIAAAQIECBAg4KSzAQIECBAgQIAAAQIECBAgQIAAAQKzgJNuLkA8AQIECBAgQIAAAQIECBAgQIAAASedDRAgQIAAAQIECBAgQIAAAQIECBCYBZx0cwHiCRAgQIAAAQIECBAgQIAAAQIECDjpbIAAAQIECBAgQIAAAQIECBAgQIDALOCkmwsQT4AAAQIECBAgQIAAAQIECBAgQMBJZwMECBAgQIAAAQIECBAgQIAAAQIEZgEn3VyAeAIECBAgQIAAAQIECBAgQIAAAQJOOhsgQIAAAQIECBAgQIAAAQIECBAgMAs46eYCxBMgQIAAAQIECBAgQIAAAQIECBBw0tkAAQIECBAgQIAAAQIECBAgQIAAgVnASTcXIJ4AAQIECBAgQIAAAQIECBAgQICAk84GCBAgQIAAAQIECBAgQIAAAQIECMwCTrq5APEECBAgQIAAAQIECBAgQIAAAQIEnHQ2QIAAAQIECBAgQIAAAQIECBAgQGAWcNLNBYgnQIAAAQIECBAgQIAAAQIECBAg4KSzAQIECBAgQIAAAQIECBAgQIAAAQKzgJNuLkA8AQIECBAgQIAAAQIECBAgQIAAASedDRAgQIAAAQIECBAgQIAAAQIECBCYBZx0cwHiCRAgQIAAAQIECBAgQIAAAQIECDjpbIAAAQIECBAgQIAAAQIECBAgQIDALOCkmwsQT4AAAQIECBAgQIAAAQIECBAgQMBJZwMECBAgQIAAAQIECBAgQIAAAQIEZgEn3VyAeAIECBAgQIAAAQIECBAgQIAAAQJOOhsgQIAAAQIECBAgQIAAAQIECBAgMAs46eYCxBMgQIAAAQIECBAgQIAAAQIECBBw0tkAAQIECBAgQIAAAQIECBAgQIAAgVnASTcXIJ4AAQIECBAgQIAAAQIECBAgQICAk84GCBAgQIAAAQIECBAgQIAAAQIECMwCTrq5APEECBAgQIAAAQIECBAgQIAAAQIEnHQ2QIAAAQIECBAgQIAAAQIECBAgQGAWcNLNBYgnQIAAAQIECBAgQIAAAQIECBAg4KSzAQIECBAgQIAAAQIECBAgQIAAAQKzgJNuLkA8AQIECBAgQIAAAQIECBAgQIAAASedDRAgQIAAAQIECBAgQIAAAQIECBCYBZx0cwHiCRAgQIAAAQIECBAgQIAAAQIECDjpbIAAAQIECBAgQIAAAQIECBAgQIDALOCkmwsQT4AAAQIECBAgQIAAAQIECBAgQMBJZwMECBAgQIAAAQIECBAgQIAAAQIEZgEn3VyAeAIECBAgQIAAAQIECBAgQIAAAQJOOhsgQIAAAQIECBAgQIAAAQIECBAgMAs46eYCxBMgQIAAAQIECBAgQIAAAQIECBBw0tkAAQIECBAgQIAAAQIECBAgQIAAgVnASTcXIJ4AAQIECBAgQIAAAQIECBAgQICAk84GCBAgQIAAAQIECBAgQIAAAQIECMwCTrq5APEECBAgQIAAAQIECBAgQIAAAQIEnHQ2QIAAAQIECBAgQIAAAQIECBAgQGAWcNLNBYgnQIAAAQIECBAgQIAAAQIECBAg4KSzAQIECBAgQIAAAQIECBAgQIAAAQKzgJNuLkA8AQIECBAgQIAAAQIECBAgQIAAASedDRAgQIAAAQIECBAgQIAAAQIECBCYBZx0cwHiCRAgQIAAAQIECBAgQIAAAQIECDjpbIAAAQIECBAgQIAAAQIECBAgQIDALOCkmwsQT4AAAQIECBAgQIAAAQIECBAgQCA3OQS9KCsI6QAAAABJRU5ErkJggg=="/>
          <p:cNvSpPr>
            <a:spLocks noChangeAspect="1" noChangeArrowheads="1"/>
          </p:cNvSpPr>
          <p:nvPr/>
        </p:nvSpPr>
        <p:spPr bwMode="auto">
          <a:xfrm>
            <a:off x="3154268" y="3123172"/>
            <a:ext cx="1995955" cy="1995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pic>
        <p:nvPicPr>
          <p:cNvPr id="4" name="מציין מיקום תוכן 3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graphicFrame>
        <p:nvGraphicFramePr>
          <p:cNvPr id="6" name="טבלה 5"/>
          <p:cNvGraphicFramePr>
            <a:graphicFrameLocks noGrp="1"/>
          </p:cNvGraphicFramePr>
          <p:nvPr>
            <p:extLst/>
          </p:nvPr>
        </p:nvGraphicFramePr>
        <p:xfrm>
          <a:off x="1154206" y="231729"/>
          <a:ext cx="9883587" cy="6394542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294529"/>
                <a:gridCol w="3294529"/>
                <a:gridCol w="3294529"/>
              </a:tblGrid>
              <a:tr h="1182432"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 smtClean="0"/>
                        <a:t>مادة الوقود في</a:t>
                      </a:r>
                      <a:r>
                        <a:rPr lang="ar-SA" sz="2800" b="1" baseline="0" dirty="0" smtClean="0"/>
                        <a:t> الماضي </a:t>
                      </a:r>
                      <a:endParaRPr lang="he-IL" sz="2800" b="1" dirty="0"/>
                    </a:p>
                  </a:txBody>
                  <a:tcPr marL="91436" marR="91436" marT="45723" marB="45723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 smtClean="0"/>
                        <a:t>المصدر</a:t>
                      </a:r>
                      <a:r>
                        <a:rPr lang="ar-SA" sz="2800" b="1" baseline="0" dirty="0" smtClean="0"/>
                        <a:t> </a:t>
                      </a:r>
                      <a:endParaRPr lang="he-IL" sz="2800" b="1" dirty="0"/>
                    </a:p>
                  </a:txBody>
                  <a:tcPr marL="91436" marR="91436" marT="45723" marB="45723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 smtClean="0"/>
                        <a:t>الاستخدام</a:t>
                      </a:r>
                      <a:r>
                        <a:rPr lang="ar-SA" sz="2800" b="1" baseline="0" dirty="0" smtClean="0"/>
                        <a:t> </a:t>
                      </a:r>
                      <a:endParaRPr lang="he-IL" sz="2800" b="1" dirty="0"/>
                    </a:p>
                  </a:txBody>
                  <a:tcPr marL="91436" marR="91436" marT="45723" marB="45723"/>
                </a:tc>
              </a:tr>
              <a:tr h="482441"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 smtClean="0"/>
                        <a:t>خشب</a:t>
                      </a:r>
                      <a:r>
                        <a:rPr lang="ar-SA" sz="2400" b="1" baseline="0" dirty="0" smtClean="0"/>
                        <a:t> </a:t>
                      </a:r>
                    </a:p>
                    <a:p>
                      <a:pPr algn="ctr" rtl="1"/>
                      <a:endParaRPr lang="ar-SA" sz="2400" b="1" baseline="0" dirty="0" smtClean="0"/>
                    </a:p>
                    <a:p>
                      <a:pPr algn="ctr" rtl="1"/>
                      <a:endParaRPr lang="he-IL" sz="2400" b="1" dirty="0"/>
                    </a:p>
                  </a:txBody>
                  <a:tcPr marL="91436" marR="91436" marT="45723" marB="45723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 smtClean="0"/>
                        <a:t>جذوع</a:t>
                      </a:r>
                      <a:r>
                        <a:rPr lang="ar-SA" sz="2400" b="1" baseline="0" dirty="0" smtClean="0"/>
                        <a:t> وفروع الأشجار </a:t>
                      </a:r>
                      <a:endParaRPr lang="he-IL" sz="2400" b="1" dirty="0"/>
                    </a:p>
                  </a:txBody>
                  <a:tcPr marL="91436" marR="91436" marT="45723" marB="45723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 smtClean="0"/>
                        <a:t>طبخ</a:t>
                      </a:r>
                      <a:r>
                        <a:rPr lang="ar-SA" sz="2400" b="1" baseline="0" dirty="0" smtClean="0"/>
                        <a:t> , اضاءة , تدفئة</a:t>
                      </a:r>
                    </a:p>
                    <a:p>
                      <a:pPr algn="ctr" rtl="1"/>
                      <a:r>
                        <a:rPr lang="ar-SA" sz="2400" b="1" baseline="0" dirty="0" smtClean="0"/>
                        <a:t> </a:t>
                      </a:r>
                      <a:endParaRPr lang="he-IL" sz="2400" b="1" dirty="0"/>
                    </a:p>
                  </a:txBody>
                  <a:tcPr marL="91436" marR="91436" marT="45723" marB="45723"/>
                </a:tc>
              </a:tr>
              <a:tr h="482441"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 smtClean="0"/>
                        <a:t>فحم</a:t>
                      </a:r>
                      <a:r>
                        <a:rPr lang="ar-SA" sz="2400" b="1" baseline="0" dirty="0" smtClean="0"/>
                        <a:t> خشبي</a:t>
                      </a:r>
                      <a:endParaRPr lang="he-IL" sz="2400" b="1" dirty="0"/>
                    </a:p>
                  </a:txBody>
                  <a:tcPr marL="91436" marR="91436" marT="45723" marB="45723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 smtClean="0"/>
                        <a:t>من جذوع</a:t>
                      </a:r>
                      <a:r>
                        <a:rPr lang="ar-SA" sz="2400" b="1" baseline="0" dirty="0" smtClean="0"/>
                        <a:t> الأشجار </a:t>
                      </a:r>
                      <a:endParaRPr lang="he-IL" sz="2400" b="1" dirty="0"/>
                    </a:p>
                  </a:txBody>
                  <a:tcPr marL="91436" marR="91436" marT="45723" marB="45723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 smtClean="0"/>
                        <a:t>طبخ</a:t>
                      </a:r>
                      <a:r>
                        <a:rPr lang="ar-SA" sz="2400" b="1" baseline="0" dirty="0" smtClean="0"/>
                        <a:t> , تدفئة </a:t>
                      </a:r>
                    </a:p>
                    <a:p>
                      <a:pPr algn="ctr" rtl="1"/>
                      <a:endParaRPr lang="ar-SA" sz="2400" b="1" baseline="0" dirty="0" smtClean="0"/>
                    </a:p>
                    <a:p>
                      <a:pPr algn="ctr" rtl="1"/>
                      <a:endParaRPr lang="he-IL" sz="2400" b="1" dirty="0"/>
                    </a:p>
                  </a:txBody>
                  <a:tcPr marL="91436" marR="91436" marT="45723" marB="45723"/>
                </a:tc>
              </a:tr>
              <a:tr h="482441"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 smtClean="0"/>
                        <a:t>زيت </a:t>
                      </a:r>
                      <a:endParaRPr lang="he-IL" sz="2400" b="1" dirty="0"/>
                    </a:p>
                  </a:txBody>
                  <a:tcPr marL="91436" marR="91436" marT="45723" marB="45723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 smtClean="0"/>
                        <a:t>النباتات</a:t>
                      </a:r>
                      <a:r>
                        <a:rPr lang="ar-SA" sz="2400" b="1" baseline="0" dirty="0" smtClean="0"/>
                        <a:t> ( من ثمار مختلفة مثل زيتون , سمسم ) </a:t>
                      </a:r>
                    </a:p>
                    <a:p>
                      <a:pPr algn="ctr" rtl="1"/>
                      <a:endParaRPr lang="he-IL" sz="2400" b="1" dirty="0"/>
                    </a:p>
                  </a:txBody>
                  <a:tcPr marL="91436" marR="91436" marT="45723" marB="45723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 smtClean="0"/>
                        <a:t>للإضاءة</a:t>
                      </a:r>
                      <a:r>
                        <a:rPr lang="ar-SA" sz="2400" b="1" baseline="0" dirty="0" smtClean="0"/>
                        <a:t> </a:t>
                      </a:r>
                      <a:endParaRPr lang="he-IL" sz="2400" b="1" dirty="0"/>
                    </a:p>
                  </a:txBody>
                  <a:tcPr marL="91436" marR="91436" marT="45723" marB="45723"/>
                </a:tc>
              </a:tr>
              <a:tr h="482441"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 smtClean="0"/>
                        <a:t>شمع </a:t>
                      </a:r>
                      <a:endParaRPr lang="he-IL" sz="2400" b="1" dirty="0"/>
                    </a:p>
                  </a:txBody>
                  <a:tcPr marL="91436" marR="91436" marT="45723" marB="45723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 smtClean="0"/>
                        <a:t>دهن</a:t>
                      </a:r>
                      <a:r>
                        <a:rPr lang="ar-SA" sz="2400" b="1" baseline="0" dirty="0" smtClean="0"/>
                        <a:t> حيوانات </a:t>
                      </a:r>
                    </a:p>
                    <a:p>
                      <a:pPr algn="ctr" rtl="1"/>
                      <a:endParaRPr lang="he-IL" sz="2400" b="1" dirty="0"/>
                    </a:p>
                  </a:txBody>
                  <a:tcPr marL="91436" marR="91436" marT="45723" marB="45723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400" b="1" dirty="0" smtClean="0"/>
                        <a:t>للإضاءة</a:t>
                      </a:r>
                      <a:r>
                        <a:rPr lang="ar-SA" sz="2400" b="1" baseline="0" dirty="0" smtClean="0"/>
                        <a:t> </a:t>
                      </a:r>
                      <a:endParaRPr lang="he-IL" sz="2400" b="1" dirty="0" smtClean="0"/>
                    </a:p>
                    <a:p>
                      <a:pPr algn="ctr" rtl="1"/>
                      <a:endParaRPr lang="he-IL" sz="2400" b="1" dirty="0"/>
                    </a:p>
                  </a:txBody>
                  <a:tcPr marL="91436" marR="91436" marT="45723" marB="45723"/>
                </a:tc>
              </a:tr>
              <a:tr h="482441"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 smtClean="0"/>
                        <a:t>دهن</a:t>
                      </a:r>
                      <a:r>
                        <a:rPr lang="ar-SA" sz="2400" b="1" baseline="0" dirty="0" smtClean="0"/>
                        <a:t> </a:t>
                      </a:r>
                      <a:endParaRPr lang="he-IL" sz="2400" b="1" dirty="0"/>
                    </a:p>
                  </a:txBody>
                  <a:tcPr marL="91436" marR="91436" marT="45723" marB="45723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 smtClean="0"/>
                        <a:t>من</a:t>
                      </a:r>
                      <a:r>
                        <a:rPr lang="ar-SA" sz="2400" b="1" baseline="0" dirty="0" smtClean="0"/>
                        <a:t> اجسام الحيوانات والحيتان </a:t>
                      </a:r>
                      <a:endParaRPr lang="he-IL" sz="2400" b="1" dirty="0"/>
                    </a:p>
                  </a:txBody>
                  <a:tcPr marL="91436" marR="91436" marT="45723" marB="45723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400" b="1" dirty="0" smtClean="0"/>
                        <a:t>للإضاءة</a:t>
                      </a:r>
                      <a:r>
                        <a:rPr lang="ar-SA" sz="2400" b="1" baseline="0" dirty="0" smtClean="0"/>
                        <a:t>   ,  للإشعال النار </a:t>
                      </a:r>
                      <a:endParaRPr lang="he-IL" sz="2400" b="1" dirty="0" smtClean="0"/>
                    </a:p>
                    <a:p>
                      <a:pPr algn="ctr" rtl="1"/>
                      <a:endParaRPr lang="he-IL" sz="2400" b="1" dirty="0"/>
                    </a:p>
                  </a:txBody>
                  <a:tcPr marL="91436" marR="91436" marT="45723" marB="45723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843794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4" descr="data:image/png;base64,iVBORw0KGgoAAAANSUhEUgAABOkAAAS8CAYAAADZ4t42AAAgAElEQVR4XuzYMREAAAwCseLfdGX8khrgLmVi5wgQIECAAAECBAgQIECAAAECBAgQSAWWpgsnQIAAAQIECBAgQIAAAQIECBAgQOCMdE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rF1tjcAACAASURBVA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/KWzlAAAIABJREFU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IBYw0sUPEE+AAAECBAgQIECAAAECBAgQIEDASKcDBAgQIECAAAECBAgQIECAAAECBGIBI138APEECBAgQIAAAQIECBAgQIAAAQIEjHQ6QIAAAQIECBAgQIAAAQIECBAgQCAWMNLFDxBPgAABAgQIECBAgAABAgQIECBAwEinAwQIECBAgAABAgQIECBAgAABAgRiASNd/ADxBAgQIECAAAECBAgQIECAAAECBIx0OkCAAAECBAgQIECAAAECBAgQIEAgFjDSxQ8QT4AAAQIECBAgQIAAAQIECBAgQMBIpwMECBAgQIAAAQIECBAgQIAAAQIEYgEjXfwA8QQIECBAgAABAgQIECBAgAABAgSMdDpAgAABAgQIECBAgAABAgQIECBA4NuxYxoAAACEYf5dT8aeKiApXMwCTrq5APEECBAgQIAAAQIECBAgQIAAAQIEnHQ2QIAAAQIECBAgQIAAAQIECBAgQGAWcNLNBYgnQIAAAQIECBAgQIAAAQIECBAg4KSzAQIECBAgQIAAAQIECBAgQIAAAQKzgJNuLkA8AQIECBAgQIAAAQIECBAgQIAAASedDRAgQIAAAQIECBAgQIAAAQIECBCYBZx0cwHiCRAgQIAAAQIECBAgQIAAAQIECDjpbIAAAQIECBAgQIAAAQIECBAgQIDALOCkmwsQT4AAAQIECBAgQIAAAQIECBAgQMBJZwMECBAgQIAAAQIECBAgQIAAAQIEZgEn3VyAeAIECBAgQIAAAQIECBAgQIAAAQJOOhsgQIAAAQIECBAgQIAAAQIECBAgMAs46eYCxBMgQIAAAQIECBAgQIAAAQIECBBw0tkAAQIECBAgQIAAAQIECBAgQIAAgVnASTcXIJ4AAQIECBAgQIAAAQIECBAgQICAk84GCBAgQIAAAQIECBAgQIAAAQIECMwCTrq5APEECBAgQIAAAQIECBAgQIAAAQIEnHQ2QIAAAQIECBAgQIAAAQIECBAgQGAWcNLNBYgnQIAAAQIECBAgQIAAAQIECBAg4KSzAQIECBAgQIAAAQIECBAgQIAAAQKzgJNuLkA8AQIECBAgQIAAAQIECBAgQIAAASedDRAgQIAAAQIECBAgQIAAAQIECBCYBZx0cwHiCRAgQIAAAQIECBAgQIAAAQIECDjpbIAAAQIECBAgQIAAAQIECBAgQIDALOCkmwsQT4AAAQIECBAgQIAAAQIECBAgQMBJZwMECBAgQIAAAQIECBAgQIAAAQIEZgEn3VyAeAIECBAgQIAAAQIECBAgQIAAAQJOOhsgQIAAAQIECBAgQIAAAQIECBAgMAs46eYCxBMgQIAAAQIECBAgQIAAAQIECBBw0tkAAQIECBAgQIAAAQIECBAgQIAAgVnASTcXIJ4AAQIECBAgQIAAAQIECBAgQICAk84GCBAgQIAAAQIECBAgQIAAAQIECMwCTrq5APEECBAgQIAAAQIECBAgQIAAAQIEnHQ2QIAAAQIECBAgQIAAAQIECBAgQGAWcNLNBYgnQIAAAQIECBAgQIAAAQIECBAg4KSzAQIECBAgQIAAAQIECBAgQIAAAQKzgJNuLkA8AQIECBAgQIAAAQIECBAgQIAAASedDRAgQIAAAQIECBAgQIAAAQIECBCYBZx0cwHiCRAgQIAAAQIECBAgQIAAAQIECDjpbIAAAQIECBAgQIAAAQIECBAgQIDALOCkmwsQT4AAAQIECBAgQIAAAQIECBAgQMBJZwMECBAgQIAAAQIECBAgQIAAAQIEZgEn3VyAeAIECBAgQIAAAQIECBAgQIAAAQJOOhsgQIAAAQIECBAgQIAAAQIECBAgMAs46eYCxBMgQIAAAQIECBAgQIAAAQIECBBw0tkAAQIECBAgQIAAAQIECBAgQIAAgVnASTcXIJ4AAQIECBAgQIAAAQIECBAgQICAk84GCBAgQIAAAQIECBAgQIAAAQIECMwCTrq5APEECBAgQIAAAQIECBAgQIAAAQIEnHQ2QIAAAQIECBAgQIAAAQIECBAgQGAWcNLNBYgnQIAAAQIECBAgQIAAAQIECBAg4KSzAQIECBAgQIAAAQIECBAgQIAAAQKzgJNuLkA8AQIECBAgQIAAAQIECBAgQIAAASedDRAgQIAAAQIECBAgQIAAAQIECBCYBZx0cwHiCRAgQIAAAQIECBAgQIAAAQIECDjpbIAAAQIECBAgQIAAAQIECBAgQIDALOCkmwsQT4AAAQIECBAgQIAAAQIECBAgQMBJZwMECBAgQIAAAQIECBAgQIAAAQIEZgEn3VyAeAIECBAgQIAAAQIECBAgQIAAAQJOOhsgQIAAAQIECBAgQIAAAQIECBAgMAs46eYCxBMgQIAAAQIECBAgQIAAAQIECBBw0tkAAQIECBAgQIAAAQIECBAgQIAAgVnASTcXIJ4AAQIECBAgQIAAAQIECBAgQICAk84GCBAgQIAAAQIECBAgQIAAAQIECMwCTrq5APEECBAgQIAAAQIECBAgQIAAAQIEnHQ2QIAAAQIECBAgQIAAAQIECBAgQGAWcNLNBYgnQIAAAQIECBAgQIAAAQIECBAg4KSzAQIECBAgQIAAAQIECBAgQIAAAQKzgJNuLkA8AQIECBAgQIAAAQIECBAgQIAAASedDRAgQIAAAQIECBAgQIAAAQIECBCYBZx0cwHiCRAgQIAAAQIECBAgQIAAAQIECDjpbIAAAQIECBAgQIAAAQIECBAgQIDALOCkmwsQT4AAAQIECBAgQIAAAQIECBAgQMBJZwMECBAgQIAAAQIECBAgQIAAAQIEZgEn3VyAeAIECBAgQIAAAQIECBAgQIAAAQJOOhsgQIAAAQIECBAgQIAAAQIECBAgMAs46eYCxBMgQIAAAQIECBAgQIAAAQIECBBw0tkAAQIECBAgQIAAAQIECBAgQIAAgVnASTcXIJ4AAQIECBAgQIAAAQIECBAgQICAk84GCBAgQIAAAQIECBAgQIAAAQIECMwCTrq5APEECBAgQIAAAQIECBAgQIAAAQIEnHQ2QIAAAQIECBAgQIAAAQIECBAgQGAWcNLNBYgnQIAAAQIECBAgQIAAAQIECBAg4KSzAQIECBAgQIAAAQIECBAgQIAAAQKzgJNuLkA8AQIECBAgQIAAAQIECBAgQIAAASedDRAgQIAAAQIECBAgQIAAAQIECBCYBZx0cwHiCRAgQIAAAQIECBAgQIAAAQIECDjpbIAAAQIECBAgQIAAAQIECBAgQIDALOCkmwsQT4AAAQIECBAgQIAAAQIECBAgQMBJZwMECBAgQIAAAQIECBAgQIAAAQIEZgEn3VyAeAIECBAgQIAAAQIECBAgQIAAAQJOOhsgQIAAAQIECBAgQIAAAQIECBAgMAs46eYCxBMgQIAAAQIECBAgQIAAAQIECBBw0tkAAQIECBAgQIAAAQIECBAgQIAAgVnASTcXIJ4AAQIECBAgQIAAAQIECBAgQICAk84GCBAgQIAAAQIECBAgQIAAAQIECMwCTrq5APEECBAgQIAAAQIECBAgQIAAAQIEnHQ2QIAAAQIECBAgQIAAAQIECBAgQGAWcNLNBYgnQIAAAQIECBAgQIAAAQIECBAg4KSzAQIECBAgQIAAAQIECBAgQIAAAQKzgJNuLkA8AQIECBAgQIAAAQIECBAgQIAAASedDRAgQIAAAQIECBAgQIAAAQIECBCYBZx0cwHiCRAgQIAAAQIECBAgQIAAAQIECDjpbIAAAQIECBAgQIAAAQIECBAgQIDALOCkmwsQT4AAAQIECBAgQIAAAQIECBAgQMBJZwMECBAgQIAAAQIECBAgQIAAAQIEZgEn3VyAeAIECBAgQIAAAQIECBAgQIAAAQJOOhsgQIAAAQIECBAgQIAAAQIECBAgMAs46eYCxBMgQIAAAQIECBAgQIAAAQIECBBw0tkAAQIECBAgQIAAAQIECBAgQIAAgVnASTcXIJ4AAQIECBAgQIAAAQIECBAgQICAk84GCBAgQIAAAQIECBAgQIAAAQIECMwCTrq5APEECBAgQIAAAQIECBAgQIAAAQIEnHQ2QIAAAQIECBAgQIAAAQIECBAgQGAWcNLNBYgnQIAAAQIECBAgQIAAAQIECBAg4KSzAQIECBAgQIAAAQIECBAgQIAAAQKzgJNuLkA8AQIECBAgQIAAAQIECBAgQIAAASedDRAgQIAAAQIECBAgQIAAAQIECBCYBZx0cwHiCRAgQIAAAQIECBAgQIAAAQIECDjpbIAAAQIECBAgQIAAAQIECBAgQIDALOCkmwsQT4AAAQIECBAgQIAAAQIECBAgQMBJZwMECBAgQIAAAQIECBAgQIAAAQIEZgEn3VyAeAIECBAgQIAAAQIECBAgQIAAAQJOOhsgQIAAAQIECBAgQIAAAQIECBAgMAs46eYCxBMgQIAAAQIECBAgQIAAAQIECBBw0tkAAQIECBAgQIAAAQIECBAgQIAAgVnASTcXIJ4AAQIECBAgQIAAAQIECBAgQICAk84GCBAgQIAAAQIECBAgQIAAAQIECMwCTrq5APEECBAgQIAAAQIECBAgQIAAAQIEnHQ2QIAAAQIECBAgQIAAAQIECBAgQGAWcNLNBYgnQIAAAQIECBAgQIAAAQIECBAg4KSzAQIECBAgQIAAAQIECBAgQIAAAQKzgJNuLkA8AQIECBAgQIAAAQIECBAgQIAAASedDRAgQIAAAQIECBAgQIAAAQIECBCYBZx0cwHiCRAgQIAAAQIECBAgQIAAAQIECDjpbIAAAQIECBAgQIAAAQIECBAgQIDALOCkmwsQT4AAAQIECBAgQIAAAQIECBAgQMBJZwMECBAgQIAAAQIECBAgQIAAAQIEZgEn3VyAeAIECBAgQIAAAQIECBAgQIAAAQJOOhsgQIAAAQIECBAgQIAAAQIECBAgMAs46eYCxBMgQIAAAQIECBAgQIAAAQIECBBw0tkAAQIECBAgQIAAAQIECBAgQIAAgVnASTcXIJ4AAQIECBAgQIAAAQIECBAgQICAk84GCBAgQIAAAQIECBAgQIAAAQIECMwCTrq5APEECBAgQIAAAQIECBAgQIAAAQIEnHQ2QIAAAQIECBAgQIAAAQIECBAgQGAWcNLNBYgnQIAAAQIECBAgQIAAAQIECBAg4KSzAQIECBAgQIAAAQIECBAgQIAAAQKzgJNuLkA8AQIECBAgQIAAAQIECBAgQIAAASedDRAgQIAAAQIECBAgQIAAAQIECBCYBZx0cwHiCRAgQIAAAQIECBAgQIAAAQIECDjpbIAAAQIECBAgQIAAAQIECBAgQIDALOCkmwsQT4AAAQIECBAgQIAAAQIECBAgQMBJZwMECBAgQIAAAQIECBAgQIAAAQIEZgEn3VyAeAIECBAgQIAAAQIECBAgQIAAAQJOOhsgQIAAAQIECBAgQIAAAQIECBAgMAs46eYCxBMgQIAAAQIECBAgQIAAAQIECBBw0tkAAQIECBAgQIAAAQIECBAgQIAAgVnASTcXIJ4AAQIECBAgQIAAAQIECBAgQICAk84GCBAgQIAAAQIECBAgQIAAAQIECMwCTrq5APEECBAgQIAAAQIECBAgQIAAAQIEnHQ2QIAAAQIECBAgQIAAAQIECBAgQGAWcNLNBYgnQIAAAQIECBAgQIAAAQIECBAg4KSzAQIECBAgQIAAAQIECBAgQIAAAQKzgJNuLkA8AQIECBAgQIAAAQIECBAgQIAAASedDRAgQIAAAQIECBAgQIAAAQIECBCYBZx0cwHiCRAgQIAAAQIECBAgQIAAAQIECDjpbIAAAQIECBAgQIAAAQIECBAgQIDALOCkmwsQT4AAAQIECBAgQIAAAQIECBAgQMBJZwMECBAgQIAAAQIECBAgQIAAAQIEZgEn3VyAeAIECBAgQIAAAQIECBAgQIAAAQJOOhsgQIAAAQIECBAgQIAAAQIECBAgMAs46eYCxBMgQIAAAQIECBAgQIAAAQIECBBw0tkAAQIECBAgQIAAAQIECBAgQIAAgVnASTcXIJ4AAQIECBAgQIAAAQIECBAgQICAk84GCBAgQIAAAQIECBAgQIAAAQIECMwCTrq5APEECBAgQIAAAQIECBAgQIAAAQIEnHQ2QIAAAQIECBAgQIAAAQIECBAgQGAWcNLNBYgnQIAAAQIECBAgQIAAAQIECBAg4KSzAQIECBAgQIAAAQIECBAgQIAAAQKzgJNuLkA8AQIECBAgQIAAAQIECBAgQIAAASedDRAgQIAAAQIECBAgQIAAAQIECBCYBZx0cwHiCRAgQIAAAQIECBAgQIAAAQIECDjpbIAAAQIECBAgQIAAAQIECBAgQIDALOCkmwsQT4AAAQIECBAgQIAAAQIECBAgQMBJZwMECBAgQIAAAQIECBAgQIAAAQIEZgEn3VyAeAIECBAgQIAAAQIECBAgQIAAAQJOOhsgQIAAAQIECBAgQIAAAQIECBAgMAs46eYCxBMgQIAAAQIECBAgQIAAAQIECBBw0tkAAQIECBAgQIAAAQIECBAgQIAAgVnASTcXIJ4AAQIECBAgQIAAAQIECBAgQICAk84GCBAgQIAAAQIECBAgQIAAAQIECMwCTrq5APEECBAgQIAAAQIECBAgQIAAAQIEnHQ2QIAAAQIQWcywAAAS4klEQVQECBAgQIAAAQIECBAgQGAWcNLNBYgnQIAAAQIECBAgQIAAAQIECBAg4KSzAQIECBAgQIAAAQIECBAgQIAAAQKzgJNuLkA8AQIECBAgQIAAAQIECBAgQIAAASedDRAgQIAAAQIECBAgQIAAAQIECBCYBZx0cwHiCRAgQIAAAQIECBAgQIAAAQIECDjpbIAAAQIECBAgQIAAAQIECBAgQIDALOCkmwsQT4AAAQIECBAgQIAAAQIECBAgQMBJZwMECBAgQIAAAQIECBAgQIAAAQIEZgEn3VyAeAIECBAgQIAAAQIECBAgQIAAAQJOOhsgQIAAAQIECBAgQIAAAQIECBAgMAs46eYCxBMgQIAAAQIECBAgQIAAAQIECBBw0tkAAQIECBAgQIAAAQIECBAgQIAAgVnASTcXIJ4AAQIECBAgQIAAAQIECBAgQICAk84GCBAgQIAAAQIECBAgQIAAAQIECMwCTrq5APEECBAgQIAAAQIECBAgQIAAAQIEnHQ2QIAAAQIECBAgQIAAAQIECBAgQGAWcNLNBYgnQIAAAQIECBAgQIAAAQIECBAg4KSzAQIECBAgQIAAAQIECBAgQIAAAQKzgJNuLkA8AQIECBAgQIAAAQIECBAgQIAAASedDRAgQIAAAQIECBAgQIAAAQIECBCYBZx0cwHiCRAgQIAAAQIECBAgQIAAAQIECDjpbIAAAQIECBAgQIAAAQIECBAgQIDALOCkmwsQT4AAAQIECBAgQIAAAQIECBAgQMBJZwMECBAgQIAAAQIECBAgQIAAAQIEZgEn3VyAeAIECBAgQIAAAQIECBAgQIAAAQJOOhsgQIAAAQIECBAgQIAAAQIECBAgMAs46eYCxBMgQIAAAQIECBAgQIAAAQIECBBw0tkAAQIECBAgQIAAAQIECBAgQIAAgVnASTcXIJ4AAQIECBAgQIAAAQIECBAgQICAk84GCBAgQIAAAQIECBAgQIAAAQIECMwCTrq5APEECBAgQIAAAQIECBAgQIAAAQIEnHQ2QIAAAQIECBAgQIAAAQIECBAgQGAWcNLNBYgnQIAAAQIECBAgQIAAAQIECBAg4KSzAQIECBAgQIAAAQIECBAgQIAAAQKzgJNuLkA8AQIECBAgQIAAAQIECBAgQIAAASedDRAgQIAAAQIECBAgQIAAAQIECBCYBZx0cwHiCRAgQIAAAQIECBAgQIAAAQIECDjpbIAAAQIECBAgQIAAAQIECBAgQIDALOCkmwsQT4AAAQIECBAgQIAAAQIECBAgQMBJZwMECBAgQIAAAQIECBAgQIAAAQIEZgEn3VyAeAIECBAgQIAAAQIECBAgQIAAAQJOOhsgQIAAAQIECBAgQIAAAQIECBAgMAs46eYCxBMgQIAAAQIECBAgQIAAAQIECBBw0tkAAQIECBAgQIAAAQIECBAgQIAAgVnASTcXIJ4AAQIECBAgQIAAAQIECBAgQICAk84GCBAgQIAAAQIECBAgQIAAAQIECMwCTrq5APEECBAgQIAAAQIECBAgQIAAAQIEnHQ2QIAAAQIECBAgQIAAAQIECBAgQGAWcNLNBYgnQIAAAQIECBAgQIAAAQIECBAg4KSzAQIECBAgQIAAAQIECBAgQIAAAQKzgJNuLkA8AQIECBAgQIAAAQIECBAgQIAAASedDRAgQIAAAQIECBAgQIAAAQIECBCYBZx0cwHiCRAgQIAAAQIECBAgQIAAAQIECDjpbIAAAQIECBAgQIAAAQIECBAgQIDALOCkmwsQT4AAAQIECBAgQIAAAQIECBAgQMBJZwMECBAgQIAAAQIECBAgQIAAAQIEZgEn3VyAeAIECBAgQIAAAQIECBAgQIAAAQJOOhsgQIAAAQIECBAgQIAAAQIECBAgMAs46eYCxBMgQIAAAQIECBAgQIAAAQIECBBw0tkAAQIECBAgQIAAAQIECBAgQIAAgVnASTcXIJ4AAQIECBAgQIAAAQIECBAgQICAk84GCBAgQIAAAQIECBAgQIAAAQIECMwCTrq5APEECBAgQIAAAQIECBAgQIAAAQIEnHQ2QIAAAQIECBAgQIAAAQIECBAgQGAWcNLNBYgnQIAAAQIECBAgQIAAAQIECBAg4KSzAQIECBAgQIAAAQIECBAgQIAAAQKzgJNuLkA8AQIECBAgQIAAAQIECBAgQIAAASedDRAgQIAAAQIECBAgQIAAAQIECBCYBZx0cwHiCRAgQIAAAQIECBAgQIAAAQIECDjpbIAAAQIECBAgQIAAAQIECBAgQIDALOCkmwsQT4AAAQIECBAgQIAAAQIECBAgQMBJZwMECBAgQIAAAQIECBAgQIAAAQIEZgEn3VyAeAIECBAgQIAAAQIECBAgQIAAAQJOOhsgQIAAAQIECBAgQIAAAQIECBAgMAs46eYCxBMgQIAAAQIECBAgQIAAAQIECBBw0tkAAQIECBAgQIAAAQIECBAgQIAAgVnASTcXIJ4AAQIECBAgQIAAAQIECBAgQICAk84GCBAgQIAAAQIECBAgQIAAAQIECMwCTrq5APEECBAgQIAAAQIECBAgQIAAAQIEnHQ2QIAAAQIECBAgQIAAAQIECBAgQGAWcNLNBYgnQIAAAQIECBAgQIAAAQIECBAg4KSzAQIECBAgQIAAAQIECBAgQIAAAQKzgJNuLkA8AQIECBAgQIAAAQIECBAgQIAAASedDRAgQIAAAQIECBAgQIAAAQIECBCYBZx0cwHiCRAgQIAAAQIECBAgQIAAAQIECDjpbIAAAQIECBAgQIAAAQIECBAgQIDALOCkmwsQT4AAAQIECBAgQIAAAQIECBAgQMBJZwMECBAgQIAAAQIECBAgQIAAAQIEZgEn3VyAeAIECBAgQIAAAQIECBAgQIAAAQJOOhsgQIAAAQIECBAgQIAAAQIECBAgMAs46eYCxBMgQIAAAQIECBAgQIAAAQIECBBw0tkAAQIECBAgQIAAAQIECBAgQIAAgVnASTcXIJ4AAQIECBAgQIAAAQIECBAgQICAk84GCBAgQIAAAQIECBAgQIAAAQIECMwCTrq5APEECBAgQIAAAQIECBAgQIAAAQIEnHQ2QIAAAQIECBAgQIAAAQIECBAgQGAWcNLNBYgnQIAAAQIECBAgQIAAAQIECBAg4KSzAQIECBAgQIAAAQIECBAgQIAAAQKzgJNuLkA8AQIECBAgQIAAAQIECBAgQIAAASedDRAgQIAAAQIECBAgQIAAAQIECBCYBZx0cwHiCRAgQIAAAQIECBAgQIAAAQIECDjpbIAAAQIECBAgQIAAAQIECBAgQIDALOCkmwsQT4AAAQIECBAgQIAAAQIECBAgQMBJZwMECBAgQIAAAQIECBAgQIAAAQIEZgEn3VyAeAIECBAgQIAAAQIECBAgQIAAAQJOOhsgQIAAAQIECBAgQIAAAQIECBAgMAs46eYCxBMgQIAAAQIECBAgQIAAAQIECBBw0tkAAQIECBAgQIAAAQIECBAgQIAAgVnASTcXIJ4AAQIECBAgQIAAAQIECBAgQICAk84GCBAgQIAAAQIECBAgQIAAAQIECMwCTrq5APEECBAgQIAAAQIECBAgQIAAAQIEnHQ2QIAAAQIECBAgQIAAAQIECBAgQGAWcNLNBYgnQIAAAQIECBAgQIAAAQIECBAg4KSzAQIECBAgQIAAAQIECBAgQIAAAQKzgJNuLkA8AQIECBAgQIAAAQIECBAgQIAAASedDRAgQIAAAQIECBAgQIAAAQIECBCYBZx0cwHiCRAgQIAAAQIECBAgQIAAAQIECDjpbIAAAQIECBAgQIAAAQIECBAgQIDALOCkmwsQT4AAAQIECBAgQIAAAQIECBAgQMBJZwMECBAgQIAAAQIECBAgQIAAAQIEZgEn3VyAeAIECBAgQIAAAQIECBAgQIAAAQJOOhsgQIAAAQIECBAgQIAAAQIECBAgMAs46eYCxBMgQIAAAQIECBAgQIAAAQIECBBw0tkAAQIECBAgQIAAAQIECBAgQIAAgVnASTcXIJ4AAQIECBAgQIAAAQIECBAgQICAk84GCBAgQIAAAQIECBAgQIAAAQIECMwCTrq5APEECBAgQIAAAQIECBAgQIAAAQIEnHQ2QIAAAQIECBAgQIAAAQIECBAgQGAWcNLNBYgnQIAAAQIECBAgQIAAAQIECBAg4KSzAQIECBAgQIAAAQIECBAgQIAAAQKzgJNuLkA8AQIECBAgQIAAAQIECBAgQIAAASedDRAgQIAAAQIECBAgQIAAAQIECBCYBZx0cwHiCRAgQIAAAQIECBAgQIAAAQIECDjpbIAAAQIECBAgQIAAAQIECBAgQIDALOCkmwsQT4AAAQIECBAgQIAAAQIECBAgQMBJZwMECBAgQIAAAQIECBAgQIAAAQIEZgEn3VyAeAIECBAgQIAAAQIECBAgQIAAAQJOOhsgQIAAAQIECBAgQIAAAQIECBAgMAs46eYCxBMgQIAAAQIECBAgQIAAAQIECBBw0tkAAQIECBAgQIAAAQIECBAgQIAAgVnASTcXIJ4AAQIECBAgQIAAAQIECBAgQICAk84GCBAgQIAAAQIECBAgQIAAAQIECMwCTrq5APEECBAgQIAAAQIECBAgQIAAAQIEnHQ2QIAAAQIECBAgQIAAAQIECBAgQGAWcNLNBYgnQIAAAQIECBAgQIAAAQIECBAg4KSzAQIECBAgQIAAAQIECBAgQIAAAQKzgJNuLkA8AQIECBAgQIAAAQIECBAgQIAAASedDRAgQIAAAQIECBAgQIAAAQIECBCYBZx0cwHiCRAgQIAAAQIECBAgQIAAAQIECDjpbIAAAQIECBAgQIAAAQIECBAgQIDALOCkmwsQT4AAAQIECBAgQIAAAQIECBAgQMBJZwMECBAgQIAAAQIECBAgQIAAAQIEZgEn3VyAeAIECBAgQIAAAQIECBAgQIAAAQJOOhsgQIAAAQIECBAgQIAAAQIECBAgMAs46eYCxBMgQIAAAQIECBAgQIAAAQIECBBw0tkAAQIECBAgQIAAAQIECBAgQIAAgVnASTcXIJ4AAQIECBAgQIAAAQIECBAgQICAk84GCBAgQIAAAQIECBAgQIAAAQIECMwCTrq5APEECBAgQIAAAQIECBAgQIAAAQIEnHQ2QIAAAQIECBAgQIAAAQIECBAgQGAWcNLNBYgnQIAAAQIECBAgQIAAAQIECBAg4KSzAQIECBAgQIAAAQIECBAgQIAAAQKzgJNuLkA8AQIECBAgQIAAAQIECBAgQIAAASedDRAgQIAAAQIECBAgQIAAAQIECBCYBZx0cwHiCRAgQIAAAQIECBAgQIAAAQIECDjpbIAAAQIECBAgQIAAAQIECBAgQIDALOCkmwsQT4AAAQIECBAgQIAAAQIECBAgQMBJZwMECBAgQIAAAQIECBAgQIAAAQIEZgEn3VyAeAIECBAgQIAAAQIECBAgQIAAAQJOOhsgQIAAAQIECBAgQIAAAQIECBAgMAs46eYCxBMgQIAAAQIECBAgQIAAAQIECBBw0tkAAQIECBAgQIAAAQIECBAgQIAAgVnASTcXIJ4AAQIECBAgQIAAAQIECBAgQICAk84GCBAgQIAAAQIECBAgQIAAAQIECMwCTrq5APEECBAgQIAAAQIECBAgQIAAAQIEnHQ2QIAAAQIECBAgQIAAAQIECBAgQGAWcNLNBYgnQIAAAQIECBAgQIAAAQIECBAg4KSzAQIECBAgQIAAAQIECBAgQIAAAQKzgJNuLkA8AQIECBAgQIAAAQIECBAgQIAAASedDRAgQIAAAQIECBAgQIAAAQIECBCYBZx0cwHiCRAgQIAAAQIECBAgQIAAAQIECDjpbIAAAQIECBAgQIAAAQIECBAgQIDALOCkmwsQT4AAAQIECBAgQIAAAQIECBAgQMBJZwMECBAgQIAAAQIECBAgQIAAAQIEZgEn3VyAeAIECBAgQIAAAQIECBAgQIAAAQJOOhsgQIAAAQIECBAgQIAAAQIECBAgMAs46eYCxBMgQIAAAQIECBAgQIAAAQIECBBw0tkAAQIECBAgQIAAAQIECBAgQIAAgVnASTcXIJ4AAQIECBAgQIAAAQIECBAgQICAk84GCBAgQIAAAQIECBAgQIAAAQIECMwCTrq5APEECBAgQIAAAQIECBAgQIAAAQIEnHQ2QIAAAQIECBAgQIAAAQIECBAgQGAWcNLNBYgnQIAAAQIECBAgQIAAAQIECBAg4KSzAQIECBAgQIAAAQIECBAgQIAAAQKzgJNuLkA8AQIECBAgQIAAAQIECBAgQIAAASedDRAgQIAAAQIECBAgQIAAAQIECBCYBZx0cwHiCRAgQIAAAQIECBAgQIAAAQIECDjpbIAAAQIECBAgQIAAAQIECBAgQIDALOCkmwsQT4AAAQIECBAgQIAAAQIECBAgQCA3OQS9KCsI6QAAAABJRU5ErkJggg=="/>
          <p:cNvSpPr>
            <a:spLocks noChangeAspect="1" noChangeArrowheads="1"/>
          </p:cNvSpPr>
          <p:nvPr/>
        </p:nvSpPr>
        <p:spPr bwMode="auto">
          <a:xfrm>
            <a:off x="3154268" y="3123172"/>
            <a:ext cx="1995955" cy="1995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pic>
        <p:nvPicPr>
          <p:cNvPr id="4" name="מציין מיקום תוכן 3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3" name="מלבן 2"/>
          <p:cNvSpPr/>
          <p:nvPr/>
        </p:nvSpPr>
        <p:spPr>
          <a:xfrm>
            <a:off x="1008529" y="754012"/>
            <a:ext cx="10596283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ar-SA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أمامك قائمة ل ثمانية مواد اشر بجانب كل مادة إذا كانت مادة وقود أو ليست مادة وقود :</a:t>
            </a:r>
            <a:endParaRPr lang="en-US" b="1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ar-SA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زجاج --------------------------    مادة وقود / ليست مادة وقود</a:t>
            </a:r>
            <a:endParaRPr lang="en-US" b="1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ar-SA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زيت    -------------------------    مادة وقود / ليست مادة وقود</a:t>
            </a:r>
            <a:endParaRPr lang="en-US" b="1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ar-SA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ماء    --------------------------    مادة وقود / ليست مادة وقود</a:t>
            </a:r>
            <a:endParaRPr lang="en-US" b="1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ar-SA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حجر  --------------------------    مادة وقود / ليست مادة وقود</a:t>
            </a:r>
            <a:endParaRPr lang="en-US" b="1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ar-SA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بنزين ---------------------------    مادة وقود / ليست مادة وقود</a:t>
            </a:r>
            <a:endParaRPr lang="en-US" b="1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ar-SA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كحول ---------------------------    مادة وقود / ليست مادة وقود</a:t>
            </a:r>
            <a:endParaRPr lang="en-US" b="1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ar-SA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ورق ----------------------------    مادة وقود / ليست مادة وقود</a:t>
            </a:r>
            <a:endParaRPr lang="en-US" b="1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ar-SA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شمع  ---------------------------    مادة وقود / ليست مادة وقود</a:t>
            </a:r>
            <a:endParaRPr lang="en-US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5575045"/>
      </p:ext>
    </p:extLst>
  </p:cSld>
  <p:clrMapOvr>
    <a:masterClrMapping/>
  </p:clrMapOvr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155</Words>
  <Application>Microsoft Office PowerPoint</Application>
  <PresentationFormat>מסך רחב</PresentationFormat>
  <Paragraphs>33</Paragraphs>
  <Slides>3</Slides>
  <Notes>0</Notes>
  <HiddenSlides>0</HiddenSlides>
  <MMClips>1</MMClips>
  <ScaleCrop>false</ScaleCrop>
  <HeadingPairs>
    <vt:vector size="6" baseType="variant">
      <vt:variant>
        <vt:lpstr>גופנים בשימוש</vt:lpstr>
      </vt:variant>
      <vt:variant>
        <vt:i4>5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3</vt:i4>
      </vt:variant>
    </vt:vector>
  </HeadingPairs>
  <TitlesOfParts>
    <vt:vector size="9" baseType="lpstr">
      <vt:lpstr>Arial</vt:lpstr>
      <vt:lpstr>Calibri</vt:lpstr>
      <vt:lpstr>Calibri Light</vt:lpstr>
      <vt:lpstr>Sakkal Majalla</vt:lpstr>
      <vt:lpstr>Times New Roman</vt:lpstr>
      <vt:lpstr>ערכת נושא Office</vt:lpstr>
      <vt:lpstr>מצגת של PowerPoint</vt:lpstr>
      <vt:lpstr>מצגת של PowerPoint</vt:lpstr>
      <vt:lpstr>מצגת של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מצגת של PowerPoint</dc:title>
  <dc:creator>חשבון Microsoft</dc:creator>
  <cp:lastModifiedBy>חשבון Microsoft</cp:lastModifiedBy>
  <cp:revision>1</cp:revision>
  <dcterms:created xsi:type="dcterms:W3CDTF">2021-01-10T16:08:35Z</dcterms:created>
  <dcterms:modified xsi:type="dcterms:W3CDTF">2021-01-10T16:09:15Z</dcterms:modified>
</cp:coreProperties>
</file>