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4332-09C2-425E-B6A6-8A0DB6CF0D49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0104-93E0-49B8-BFDD-92FA8550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4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4332-09C2-425E-B6A6-8A0DB6CF0D49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0104-93E0-49B8-BFDD-92FA8550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062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4332-09C2-425E-B6A6-8A0DB6CF0D49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0104-93E0-49B8-BFDD-92FA8550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477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4332-09C2-425E-B6A6-8A0DB6CF0D49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0104-93E0-49B8-BFDD-92FA8550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074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4332-09C2-425E-B6A6-8A0DB6CF0D49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0104-93E0-49B8-BFDD-92FA8550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847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4332-09C2-425E-B6A6-8A0DB6CF0D49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0104-93E0-49B8-BFDD-92FA8550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611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4332-09C2-425E-B6A6-8A0DB6CF0D49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0104-93E0-49B8-BFDD-92FA8550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286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4332-09C2-425E-B6A6-8A0DB6CF0D49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0104-93E0-49B8-BFDD-92FA8550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421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4332-09C2-425E-B6A6-8A0DB6CF0D49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0104-93E0-49B8-BFDD-92FA8550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26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4332-09C2-425E-B6A6-8A0DB6CF0D49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0104-93E0-49B8-BFDD-92FA8550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999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4332-09C2-425E-B6A6-8A0DB6CF0D49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0104-93E0-49B8-BFDD-92FA8550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859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C4332-09C2-425E-B6A6-8A0DB6CF0D49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E0104-93E0-49B8-BFDD-92FA85507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260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png;base64,iVBORw0KGgoAAAANSUhEUgAABOkAAAS8CAYAAADZ4t42AAAgAElEQVR4XuzYMREAAAwCseLfdGX8khrgLmVi5wgQIECAAAECBAgQIECAAAECBAgQSAWWpgsnQIAAAQIECBAgQIAAAQIECBAgQOCMdE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rF1tjcAACAASURBVA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/KWzlAAAIABJREFU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4NuxYxoAAACEYf5dT8aeKiApX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QWcywAAAS4klEQVQ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CA3OQS9KCsI6QAAAABJRU5ErkJggg=="/>
          <p:cNvSpPr>
            <a:spLocks noChangeAspect="1" noChangeArrowheads="1"/>
          </p:cNvSpPr>
          <p:nvPr/>
        </p:nvSpPr>
        <p:spPr bwMode="auto">
          <a:xfrm>
            <a:off x="3154268" y="3123172"/>
            <a:ext cx="1995955" cy="19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מציין מיקום תוכן 3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8" y="63861"/>
            <a:ext cx="12191999" cy="68580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13" y="-1"/>
            <a:ext cx="4408715" cy="169068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98370" y="1469446"/>
            <a:ext cx="9195258" cy="103590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800" b="1" dirty="0" smtClean="0">
                <a:latin typeface="Sakkal Majalla" pitchFamily="2" charset="-78"/>
                <a:cs typeface="Sakkal Majalla" pitchFamily="2" charset="-78"/>
              </a:rPr>
              <a:t>مدرسة الغزالي على اسم الشيخ احمد </a:t>
            </a:r>
            <a:r>
              <a:rPr lang="ar-SA" sz="4800" b="1" dirty="0" err="1" smtClean="0">
                <a:latin typeface="Sakkal Majalla" pitchFamily="2" charset="-78"/>
                <a:cs typeface="Sakkal Majalla" pitchFamily="2" charset="-78"/>
              </a:rPr>
              <a:t>الطوري</a:t>
            </a:r>
            <a:r>
              <a:rPr lang="ar-SA" sz="4800" b="1" dirty="0" smtClean="0">
                <a:latin typeface="Sakkal Majalla" pitchFamily="2" charset="-78"/>
                <a:cs typeface="Sakkal Majalla" pitchFamily="2" charset="-78"/>
              </a:rPr>
              <a:t>- رهط </a:t>
            </a:r>
            <a:endParaRPr lang="en-US" sz="4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17355" y="2595213"/>
            <a:ext cx="6858002" cy="10359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« مواد الوقود في الماضي واستخدامها« </a:t>
            </a:r>
            <a:endParaRPr lang="en-US" sz="6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06650" y="3715259"/>
            <a:ext cx="7450268" cy="10359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800" b="1" dirty="0" smtClean="0">
                <a:latin typeface="Sakkal Majalla" pitchFamily="2" charset="-78"/>
                <a:cs typeface="Sakkal Majalla" pitchFamily="2" charset="-78"/>
              </a:rPr>
              <a:t>درس في موضوع العلوم</a:t>
            </a:r>
            <a:endParaRPr lang="en-US" sz="4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85308" y="4820608"/>
            <a:ext cx="7450268" cy="10359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800" b="1" dirty="0" smtClean="0">
                <a:latin typeface="Sakkal Majalla" pitchFamily="2" charset="-78"/>
                <a:cs typeface="Sakkal Majalla" pitchFamily="2" charset="-78"/>
              </a:rPr>
              <a:t>المعلمة رنا الهزيل</a:t>
            </a:r>
            <a:endParaRPr lang="en-US" sz="4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150223" y="5804880"/>
            <a:ext cx="7450268" cy="10359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800" b="1" i="1" dirty="0" smtClean="0">
                <a:latin typeface="Sakkal Majalla" pitchFamily="2" charset="-78"/>
                <a:cs typeface="Sakkal Majalla" pitchFamily="2" charset="-78"/>
              </a:rPr>
              <a:t>2021</a:t>
            </a:r>
            <a:endParaRPr lang="en-US" sz="4800" b="1" i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3" name="انشودة عن المدرس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1" y="60325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png;base64,iVBORw0KGgoAAAANSUhEUgAABOkAAAS8CAYAAADZ4t42AAAgAElEQVR4XuzYMREAAAwCseLfdGX8khrgLmVi5wgQIECAAAECBAgQIECAAAECBAgQSAWWpgsnQIAAAQIECBAgQIAAAQIECBAgQOCMdE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rF1tjcAACAASURBVA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/KWzlAAAIABJREFU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4NuxYxoAAACEYf5dT8aeKiApX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QWcywAAAS4klEQVQ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CA3OQS9KCsI6QAAAABJRU5ErkJggg=="/>
          <p:cNvSpPr>
            <a:spLocks noChangeAspect="1" noChangeArrowheads="1"/>
          </p:cNvSpPr>
          <p:nvPr/>
        </p:nvSpPr>
        <p:spPr bwMode="auto">
          <a:xfrm>
            <a:off x="3154268" y="3123172"/>
            <a:ext cx="1995955" cy="19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aphicFrame>
        <p:nvGraphicFramePr>
          <p:cNvPr id="6" name="טבלה 5"/>
          <p:cNvGraphicFramePr>
            <a:graphicFrameLocks noGrp="1"/>
          </p:cNvGraphicFramePr>
          <p:nvPr>
            <p:extLst/>
          </p:nvPr>
        </p:nvGraphicFramePr>
        <p:xfrm>
          <a:off x="1154206" y="231729"/>
          <a:ext cx="9883587" cy="63945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94529"/>
                <a:gridCol w="3294529"/>
                <a:gridCol w="3294529"/>
              </a:tblGrid>
              <a:tr h="118243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مادة الوقود في</a:t>
                      </a:r>
                      <a:r>
                        <a:rPr lang="ar-SA" sz="2800" b="1" baseline="0" dirty="0" smtClean="0"/>
                        <a:t> الماضي </a:t>
                      </a:r>
                      <a:endParaRPr lang="he-IL" sz="2800" b="1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المصدر</a:t>
                      </a:r>
                      <a:r>
                        <a:rPr lang="ar-SA" sz="2800" b="1" baseline="0" dirty="0" smtClean="0"/>
                        <a:t> </a:t>
                      </a:r>
                      <a:endParaRPr lang="he-IL" sz="2800" b="1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الاستخدام</a:t>
                      </a:r>
                      <a:r>
                        <a:rPr lang="ar-SA" sz="2800" b="1" baseline="0" dirty="0" smtClean="0"/>
                        <a:t> </a:t>
                      </a:r>
                      <a:endParaRPr lang="he-IL" sz="2800" b="1" dirty="0"/>
                    </a:p>
                  </a:txBody>
                  <a:tcPr marL="91436" marR="91436" marT="45723" marB="45723"/>
                </a:tc>
              </a:tr>
              <a:tr h="48244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خشب</a:t>
                      </a:r>
                      <a:r>
                        <a:rPr lang="ar-SA" sz="2400" b="1" baseline="0" dirty="0" smtClean="0"/>
                        <a:t> </a:t>
                      </a:r>
                    </a:p>
                    <a:p>
                      <a:pPr algn="ctr" rtl="1"/>
                      <a:endParaRPr lang="ar-SA" sz="2400" b="1" baseline="0" dirty="0" smtClean="0"/>
                    </a:p>
                    <a:p>
                      <a:pPr algn="ctr" rtl="1"/>
                      <a:endParaRPr lang="he-IL" sz="2400" b="1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جذوع</a:t>
                      </a:r>
                      <a:r>
                        <a:rPr lang="ar-SA" sz="2400" b="1" baseline="0" dirty="0" smtClean="0"/>
                        <a:t> وفروع الأشجار </a:t>
                      </a:r>
                      <a:endParaRPr lang="he-IL" sz="2400" b="1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طبخ</a:t>
                      </a:r>
                      <a:r>
                        <a:rPr lang="ar-SA" sz="2400" b="1" baseline="0" dirty="0" smtClean="0"/>
                        <a:t> , اضاءة , تدفئة</a:t>
                      </a:r>
                    </a:p>
                    <a:p>
                      <a:pPr algn="ctr" rtl="1"/>
                      <a:r>
                        <a:rPr lang="ar-SA" sz="2400" b="1" baseline="0" dirty="0" smtClean="0"/>
                        <a:t> </a:t>
                      </a:r>
                      <a:endParaRPr lang="he-IL" sz="2400" b="1" dirty="0"/>
                    </a:p>
                  </a:txBody>
                  <a:tcPr marL="91436" marR="91436" marT="45723" marB="45723"/>
                </a:tc>
              </a:tr>
              <a:tr h="48244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فحم</a:t>
                      </a:r>
                      <a:r>
                        <a:rPr lang="ar-SA" sz="2400" b="1" baseline="0" dirty="0" smtClean="0"/>
                        <a:t> خشبي</a:t>
                      </a:r>
                      <a:endParaRPr lang="he-IL" sz="2400" b="1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من جذوع</a:t>
                      </a:r>
                      <a:r>
                        <a:rPr lang="ar-SA" sz="2400" b="1" baseline="0" dirty="0" smtClean="0"/>
                        <a:t> الأشجار </a:t>
                      </a:r>
                      <a:endParaRPr lang="he-IL" sz="2400" b="1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طبخ</a:t>
                      </a:r>
                      <a:r>
                        <a:rPr lang="ar-SA" sz="2400" b="1" baseline="0" dirty="0" smtClean="0"/>
                        <a:t> , تدفئة </a:t>
                      </a:r>
                    </a:p>
                    <a:p>
                      <a:pPr algn="ctr" rtl="1"/>
                      <a:endParaRPr lang="ar-SA" sz="2400" b="1" baseline="0" dirty="0" smtClean="0"/>
                    </a:p>
                    <a:p>
                      <a:pPr algn="ctr" rtl="1"/>
                      <a:endParaRPr lang="he-IL" sz="2400" b="1" dirty="0"/>
                    </a:p>
                  </a:txBody>
                  <a:tcPr marL="91436" marR="91436" marT="45723" marB="45723"/>
                </a:tc>
              </a:tr>
              <a:tr h="48244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زيت </a:t>
                      </a:r>
                      <a:endParaRPr lang="he-IL" sz="2400" b="1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النباتات</a:t>
                      </a:r>
                      <a:r>
                        <a:rPr lang="ar-SA" sz="2400" b="1" baseline="0" dirty="0" smtClean="0"/>
                        <a:t> ( من ثمار مختلفة مثل زيتون , سمسم ) </a:t>
                      </a:r>
                    </a:p>
                    <a:p>
                      <a:pPr algn="ctr" rtl="1"/>
                      <a:endParaRPr lang="he-IL" sz="2400" b="1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للإضاءة</a:t>
                      </a:r>
                      <a:r>
                        <a:rPr lang="ar-SA" sz="2400" b="1" baseline="0" dirty="0" smtClean="0"/>
                        <a:t> </a:t>
                      </a:r>
                      <a:endParaRPr lang="he-IL" sz="2400" b="1" dirty="0"/>
                    </a:p>
                  </a:txBody>
                  <a:tcPr marL="91436" marR="91436" marT="45723" marB="45723"/>
                </a:tc>
              </a:tr>
              <a:tr h="48244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شمع </a:t>
                      </a:r>
                      <a:endParaRPr lang="he-IL" sz="2400" b="1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دهن</a:t>
                      </a:r>
                      <a:r>
                        <a:rPr lang="ar-SA" sz="2400" b="1" baseline="0" dirty="0" smtClean="0"/>
                        <a:t> حيوانات </a:t>
                      </a:r>
                    </a:p>
                    <a:p>
                      <a:pPr algn="ctr" rtl="1"/>
                      <a:endParaRPr lang="he-IL" sz="2400" b="1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/>
                        <a:t>للإضاءة</a:t>
                      </a:r>
                      <a:r>
                        <a:rPr lang="ar-SA" sz="2400" b="1" baseline="0" dirty="0" smtClean="0"/>
                        <a:t> </a:t>
                      </a:r>
                      <a:endParaRPr lang="he-IL" sz="2400" b="1" dirty="0" smtClean="0"/>
                    </a:p>
                    <a:p>
                      <a:pPr algn="ctr" rtl="1"/>
                      <a:endParaRPr lang="he-IL" sz="2400" b="1" dirty="0"/>
                    </a:p>
                  </a:txBody>
                  <a:tcPr marL="91436" marR="91436" marT="45723" marB="45723"/>
                </a:tc>
              </a:tr>
              <a:tr h="48244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دهن</a:t>
                      </a:r>
                      <a:r>
                        <a:rPr lang="ar-SA" sz="2400" b="1" baseline="0" dirty="0" smtClean="0"/>
                        <a:t> </a:t>
                      </a:r>
                      <a:endParaRPr lang="he-IL" sz="2400" b="1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من</a:t>
                      </a:r>
                      <a:r>
                        <a:rPr lang="ar-SA" sz="2400" b="1" baseline="0" dirty="0" smtClean="0"/>
                        <a:t> اجسام الحيوانات والحيتان </a:t>
                      </a:r>
                      <a:endParaRPr lang="he-IL" sz="2400" b="1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/>
                        <a:t>للإضاءة</a:t>
                      </a:r>
                      <a:r>
                        <a:rPr lang="ar-SA" sz="2400" b="1" baseline="0" dirty="0" smtClean="0"/>
                        <a:t>   ,  للإشعال النار </a:t>
                      </a:r>
                      <a:endParaRPr lang="he-IL" sz="2400" b="1" dirty="0" smtClean="0"/>
                    </a:p>
                    <a:p>
                      <a:pPr algn="ctr" rtl="1"/>
                      <a:endParaRPr lang="he-IL" sz="2400" b="1" dirty="0"/>
                    </a:p>
                  </a:txBody>
                  <a:tcPr marL="91436" marR="91436"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37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png;base64,iVBORw0KGgoAAAANSUhEUgAABOkAAAS8CAYAAADZ4t42AAAgAElEQVR4XuzYMREAAAwCseLfdGX8khrgLmVi5wgQIECAAAECBAgQIECAAAECBAgQSAWWpgsnQIAAAQIECBAgQIAAAQIECBAgQOCMdE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rF1tjcAACAASURBVA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/KWzlAAAIABJREFU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IBYw0sUPEE+AAAECBAgQIECAAAECBAgQIEDASKcDBAgQIECAAAECBAgQIECAAAECBGIBI138APEECBAgQIAAAQIECBAgQIAAAQIEjHQ6QIAAAQIECBAgQIAAAQIECBAgQCAWMNLFDxBPgAABAgQIECBAgAABAgQIECBAwEinAwQIECBAgAABAgQIECBAgAABAgRiASNd/ADxBAgQIECAAAECBAgQIECAAAECBIx0OkCAAAECBAgQIECAAAECBAgQIEAgFjDSxQ8QT4AAAQIECBAgQIAAAQIECBAgQMBIpwMECBAgQIAAAQIECBAgQIAAAQIEYgEjXfwA8QQIECBAgAABAgQIECBAgAABAgSMdDpAgAABAgQIECBAgAABAgQIECBA4NuxYxoAAACEYf5dT8aeKiApX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QWcywAAAS4klEQVQ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MBJZwMECBAgQIAAAQIECBAgQIAAAQIEZgEn3VyAeAIECBAgQIAAAQIECBAgQIAAAQJOOhsgQIAAAQIECBAgQIAAAQIECBAgMAs46eYCxBMgQIAAAQIECBAgQIAAAQIECBBw0tkAAQIECBAgQIAAAQIECBAgQIAAgVnASTcXIJ4AAQIECBAgQIAAAQIECBAgQICAk84GCBAgQIAAAQIECBAgQIAAAQIECMwCTrq5APEECBAgQIAAAQIECBAgQIAAAQIEnHQ2QIAAAQIECBAgQIAAAQIECBAgQGAWcNLNBYgnQIAAAQIECBAgQIAAAQIECBAg4KSzAQIECBAgQIAAAQIECBAgQIAAAQKzgJNuLkA8AQIECBAgQIAAAQIECBAgQIAAASedDRAgQIAAAQIECBAgQIAAAQIECBCYBZx0cwHiCRAgQIAAAQIECBAgQIAAAQIECDjpbIAAAQIECBAgQIAAAQIECBAgQIDALOCkmwsQT4AAAQIECBAgQIAAAQIECBAgQCA3OQS9KCsI6QAAAABJRU5ErkJggg=="/>
          <p:cNvSpPr>
            <a:spLocks noChangeAspect="1" noChangeArrowheads="1"/>
          </p:cNvSpPr>
          <p:nvPr/>
        </p:nvSpPr>
        <p:spPr bwMode="auto">
          <a:xfrm>
            <a:off x="3154268" y="3123172"/>
            <a:ext cx="1995955" cy="19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1008529" y="754012"/>
            <a:ext cx="1059628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أمامك قائمة ل ثمانية مواد اشر بجانب كل مادة إذا كانت مادة وقود أو ليست مادة وقود :</a:t>
            </a:r>
            <a:endParaRPr lang="en-US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زجاج --------------------------    مادة وقود / ليست مادة وقود</a:t>
            </a:r>
            <a:endParaRPr lang="en-US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زيت    -------------------------    مادة وقود / ليست مادة وقود</a:t>
            </a:r>
            <a:endParaRPr lang="en-US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ماء    --------------------------    مادة وقود / ليست مادة وقود</a:t>
            </a:r>
            <a:endParaRPr lang="en-US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حجر  --------------------------    مادة وقود / ليست مادة وقود</a:t>
            </a:r>
            <a:endParaRPr lang="en-US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بنزين ---------------------------    مادة وقود / ليست مادة وقود</a:t>
            </a:r>
            <a:endParaRPr lang="en-US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كحول ---------------------------    مادة وقود / ليست مادة وقود</a:t>
            </a:r>
            <a:endParaRPr lang="en-US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ورق ----------------------------    مادة وقود / ليست مادة وقود</a:t>
            </a:r>
            <a:endParaRPr lang="en-US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شمع  ---------------------------    مادة وقود / ليست مادة وقود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7504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מסך רחב</PresentationFormat>
  <Paragraphs>33</Paragraphs>
  <Slides>3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Sakkal Majalla</vt:lpstr>
      <vt:lpstr>Times New Roman</vt:lpstr>
      <vt:lpstr>ערכת נושא Office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חשבון Microsoft</dc:creator>
  <cp:lastModifiedBy>חשבון Microsoft</cp:lastModifiedBy>
  <cp:revision>1</cp:revision>
  <dcterms:created xsi:type="dcterms:W3CDTF">2021-01-10T16:08:35Z</dcterms:created>
  <dcterms:modified xsi:type="dcterms:W3CDTF">2021-01-10T16:09:15Z</dcterms:modified>
</cp:coreProperties>
</file>