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F574ABE-DD3D-4395-8ED7-0BF6BF1D2DD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0BFA75E-925F-4464-9607-27B643F631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30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93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903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938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972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991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998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979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345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3629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322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569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EEBEA-BE1C-4EBE-AA31-4F853641E2EB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C0B9-DB7C-4177-956C-5A3A9F11DB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6921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LAmt4cWenmw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552iz8Hdk0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5924"/>
            <a:ext cx="7596187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1403648" y="3356992"/>
            <a:ext cx="583264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أدوات الاستفهام </a:t>
            </a:r>
            <a:endParaRPr lang="he-I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2555201" y="4653136"/>
            <a:ext cx="3033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4"/>
              </a:rPr>
              <a:t>https://youtu.be/552iz8Hdk0c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2410610" y="5301208"/>
            <a:ext cx="3322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https://youtu.be/LAmt4cWenmw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011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7704855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09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136903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062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7776864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711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</Words>
  <Application>Microsoft Office PowerPoint</Application>
  <PresentationFormat>‫הצגה על המסך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comp</dc:creator>
  <cp:lastModifiedBy>user</cp:lastModifiedBy>
  <cp:revision>4</cp:revision>
  <dcterms:created xsi:type="dcterms:W3CDTF">2020-03-17T13:30:30Z</dcterms:created>
  <dcterms:modified xsi:type="dcterms:W3CDTF">2020-03-18T12:51:34Z</dcterms:modified>
</cp:coreProperties>
</file>