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140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F574ABE-DD3D-4395-8ED7-0BF6BF1D2DD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BFA75E-925F-4464-9607-27B643F631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30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935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1903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9938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972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2991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99984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5979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345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3629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322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569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EEBEA-BE1C-4EBE-AA31-4F853641E2EB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1C0B9-DB7C-4177-956C-5A3A9F11DB7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6921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youtu.be/LAmt4cWenmw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552iz8Hdk0c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5924"/>
            <a:ext cx="759618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מלבן 3"/>
          <p:cNvSpPr/>
          <p:nvPr/>
        </p:nvSpPr>
        <p:spPr>
          <a:xfrm>
            <a:off x="1403648" y="3356992"/>
            <a:ext cx="583264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أدوات الاستفهام 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מלבן 1"/>
          <p:cNvSpPr/>
          <p:nvPr/>
        </p:nvSpPr>
        <p:spPr>
          <a:xfrm>
            <a:off x="2555201" y="4653136"/>
            <a:ext cx="3033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https://youtu.be/552iz8Hdk0c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2410610" y="5301208"/>
            <a:ext cx="3322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https://youtu.be/LAmt4cWenmw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011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70485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9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62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777686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11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8</Words>
  <Application>Microsoft Office PowerPoint</Application>
  <PresentationFormat>‫הצגה על המסך (4:3)</PresentationFormat>
  <Paragraphs>3</Paragraphs>
  <Slides>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ערכת נושא Office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comp</dc:creator>
  <cp:lastModifiedBy>user</cp:lastModifiedBy>
  <cp:revision>4</cp:revision>
  <dcterms:created xsi:type="dcterms:W3CDTF">2020-03-17T13:30:30Z</dcterms:created>
  <dcterms:modified xsi:type="dcterms:W3CDTF">2020-03-18T12:51:34Z</dcterms:modified>
</cp:coreProperties>
</file>